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9144000" cy="5143500" type="screen16x9"/>
  <p:notesSz cx="6858000" cy="9144000"/>
  <p:embeddedFontLst>
    <p:embeddedFont>
      <p:font typeface="Alata" pitchFamily="2" charset="77"/>
      <p:regular r:id="rId55"/>
    </p:embeddedFont>
    <p:embeddedFont>
      <p:font typeface="Anaheim" panose="02000503000000000000" pitchFamily="2" charset="77"/>
      <p:regular r:id="rId56"/>
    </p:embeddedFont>
    <p:embeddedFont>
      <p:font typeface="Calibri" panose="020F0502020204030204" pitchFamily="34" charset="0"/>
      <p:regular r:id="rId57"/>
      <p:bold r:id="rId58"/>
      <p:italic r:id="rId59"/>
      <p:boldItalic r:id="rId60"/>
    </p:embeddedFont>
    <p:embeddedFont>
      <p:font typeface="Didact Gothic" panose="020F0502020204030204" pitchFamily="34" charset="0"/>
      <p:regular r:id="rId61"/>
    </p:embeddedFont>
    <p:embeddedFont>
      <p:font typeface="Fira Sans Condensed Medium" panose="020F0502020204030204" pitchFamily="34" charset="0"/>
      <p:regular r:id="rId62"/>
      <p:bold r:id="rId63"/>
      <p:italic r:id="rId64"/>
      <p:boldItalic r:id="rId65"/>
    </p:embeddedFont>
    <p:embeddedFont>
      <p:font typeface="Fira Sans Extra Condensed Medium" panose="020B0603050000020004" pitchFamily="34" charset="0"/>
      <p:regular r:id="rId66"/>
      <p:bold r:id="rId67"/>
      <p:italic r:id="rId68"/>
      <p:boldItalic r:id="rId69"/>
    </p:embeddedFont>
    <p:embeddedFont>
      <p:font typeface="Pacifico" pitchFamily="2" charset="77"/>
      <p:regular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1" roundtripDataSignature="AMtx7mhvPVWID598fRSVQmPgXCgCWIQ61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64A0AC-2E1C-4173-92F5-9C83F2BEFFC8}">
  <a:tblStyle styleId="{1A64A0AC-2E1C-4173-92F5-9C83F2BEFFC8}"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637FDCA4-663F-449A-BE97-95D644D78F2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FEBA9C2-6A44-4C0D-9253-C2003C96E041}"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40"/>
  </p:normalViewPr>
  <p:slideViewPr>
    <p:cSldViewPr snapToGrid="0">
      <p:cViewPr varScale="1">
        <p:scale>
          <a:sx n="129" d="100"/>
          <a:sy n="129" d="100"/>
        </p:scale>
        <p:origin x="200" y="6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 Type="http://schemas.openxmlformats.org/officeDocument/2006/relationships/slide" Target="slides/slide6.xml"/><Relationship Id="rId7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1" name="Google Shape;150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g22e66ca9dd2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7" name="Google Shape;2407;g22e66ca9dd2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0"/>
        <p:cNvGrpSpPr/>
        <p:nvPr/>
      </p:nvGrpSpPr>
      <p:grpSpPr>
        <a:xfrm>
          <a:off x="0" y="0"/>
          <a:ext cx="0" cy="0"/>
          <a:chOff x="0" y="0"/>
          <a:chExt cx="0" cy="0"/>
        </a:xfrm>
      </p:grpSpPr>
      <p:sp>
        <p:nvSpPr>
          <p:cNvPr id="2511" name="Google Shape;2511;g2377e74b2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2" name="Google Shape;2512;g2377e74b28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9" name="Google Shape;261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9"/>
        <p:cNvGrpSpPr/>
        <p:nvPr/>
      </p:nvGrpSpPr>
      <p:grpSpPr>
        <a:xfrm>
          <a:off x="0" y="0"/>
          <a:ext cx="0" cy="0"/>
          <a:chOff x="0" y="0"/>
          <a:chExt cx="0" cy="0"/>
        </a:xfrm>
      </p:grpSpPr>
      <p:sp>
        <p:nvSpPr>
          <p:cNvPr id="2680" name="Google Shape;2680;g23b33c4898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1" name="Google Shape;2681;g23b33c4898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5"/>
        <p:cNvGrpSpPr/>
        <p:nvPr/>
      </p:nvGrpSpPr>
      <p:grpSpPr>
        <a:xfrm>
          <a:off x="0" y="0"/>
          <a:ext cx="0" cy="0"/>
          <a:chOff x="0" y="0"/>
          <a:chExt cx="0" cy="0"/>
        </a:xfrm>
      </p:grpSpPr>
      <p:sp>
        <p:nvSpPr>
          <p:cNvPr id="2686" name="Google Shape;2686;g23b33c4898e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7" name="Google Shape;2687;g23b33c4898e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3" name="Google Shape;269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9"/>
        <p:cNvGrpSpPr/>
        <p:nvPr/>
      </p:nvGrpSpPr>
      <p:grpSpPr>
        <a:xfrm>
          <a:off x="0" y="0"/>
          <a:ext cx="0" cy="0"/>
          <a:chOff x="0" y="0"/>
          <a:chExt cx="0" cy="0"/>
        </a:xfrm>
      </p:grpSpPr>
      <p:sp>
        <p:nvSpPr>
          <p:cNvPr id="2700" name="Google Shape;270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1" name="Google Shape;270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1"/>
        <p:cNvGrpSpPr/>
        <p:nvPr/>
      </p:nvGrpSpPr>
      <p:grpSpPr>
        <a:xfrm>
          <a:off x="0" y="0"/>
          <a:ext cx="0" cy="0"/>
          <a:chOff x="0" y="0"/>
          <a:chExt cx="0" cy="0"/>
        </a:xfrm>
      </p:grpSpPr>
      <p:sp>
        <p:nvSpPr>
          <p:cNvPr id="2822" name="Google Shape;2822;g23c4ec014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3" name="Google Shape;2823;g23c4ec0147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23c4ec0147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4" name="Google Shape;2834;g23c4ec01477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6"/>
        <p:cNvGrpSpPr/>
        <p:nvPr/>
      </p:nvGrpSpPr>
      <p:grpSpPr>
        <a:xfrm>
          <a:off x="0" y="0"/>
          <a:ext cx="0" cy="0"/>
          <a:chOff x="0" y="0"/>
          <a:chExt cx="0" cy="0"/>
        </a:xfrm>
      </p:grpSpPr>
      <p:sp>
        <p:nvSpPr>
          <p:cNvPr id="2847" name="Google Shape;2847;g23c4ec0147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8" name="Google Shape;2848;g23c4ec01477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5" name="Google Shape;170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22e5d5da8ae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0" name="Google Shape;2860;g22e5d5da8ae_1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8"/>
        <p:cNvGrpSpPr/>
        <p:nvPr/>
      </p:nvGrpSpPr>
      <p:grpSpPr>
        <a:xfrm>
          <a:off x="0" y="0"/>
          <a:ext cx="0" cy="0"/>
          <a:chOff x="0" y="0"/>
          <a:chExt cx="0" cy="0"/>
        </a:xfrm>
      </p:grpSpPr>
      <p:sp>
        <p:nvSpPr>
          <p:cNvPr id="2869" name="Google Shape;2869;g23c4ec0147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0" name="Google Shape;2870;g23c4ec01477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Patrick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7"/>
        <p:cNvGrpSpPr/>
        <p:nvPr/>
      </p:nvGrpSpPr>
      <p:grpSpPr>
        <a:xfrm>
          <a:off x="0" y="0"/>
          <a:ext cx="0" cy="0"/>
          <a:chOff x="0" y="0"/>
          <a:chExt cx="0" cy="0"/>
        </a:xfrm>
      </p:grpSpPr>
      <p:sp>
        <p:nvSpPr>
          <p:cNvPr id="2878" name="Google Shape;28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9" name="Google Shape;287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4"/>
        <p:cNvGrpSpPr/>
        <p:nvPr/>
      </p:nvGrpSpPr>
      <p:grpSpPr>
        <a:xfrm>
          <a:off x="0" y="0"/>
          <a:ext cx="0" cy="0"/>
          <a:chOff x="0" y="0"/>
          <a:chExt cx="0" cy="0"/>
        </a:xfrm>
      </p:grpSpPr>
      <p:sp>
        <p:nvSpPr>
          <p:cNvPr id="2895" name="Google Shape;2895;g23c4ec01477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6" name="Google Shape;2896;g23c4ec01477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7"/>
        <p:cNvGrpSpPr/>
        <p:nvPr/>
      </p:nvGrpSpPr>
      <p:grpSpPr>
        <a:xfrm>
          <a:off x="0" y="0"/>
          <a:ext cx="0" cy="0"/>
          <a:chOff x="0" y="0"/>
          <a:chExt cx="0" cy="0"/>
        </a:xfrm>
      </p:grpSpPr>
      <p:sp>
        <p:nvSpPr>
          <p:cNvPr id="2908" name="Google Shape;2908;g23c4ec01477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9" name="Google Shape;2909;g23c4ec01477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6"/>
        <p:cNvGrpSpPr/>
        <p:nvPr/>
      </p:nvGrpSpPr>
      <p:grpSpPr>
        <a:xfrm>
          <a:off x="0" y="0"/>
          <a:ext cx="0" cy="0"/>
          <a:chOff x="0" y="0"/>
          <a:chExt cx="0" cy="0"/>
        </a:xfrm>
      </p:grpSpPr>
      <p:sp>
        <p:nvSpPr>
          <p:cNvPr id="2917" name="Google Shape;2917;g23c4ec01477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8" name="Google Shape;2918;g23c4ec01477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5"/>
        <p:cNvGrpSpPr/>
        <p:nvPr/>
      </p:nvGrpSpPr>
      <p:grpSpPr>
        <a:xfrm>
          <a:off x="0" y="0"/>
          <a:ext cx="0" cy="0"/>
          <a:chOff x="0" y="0"/>
          <a:chExt cx="0" cy="0"/>
        </a:xfrm>
      </p:grpSpPr>
      <p:sp>
        <p:nvSpPr>
          <p:cNvPr id="2926" name="Google Shape;2926;g23c4ec01477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7" name="Google Shape;2927;g23c4ec01477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4"/>
        <p:cNvGrpSpPr/>
        <p:nvPr/>
      </p:nvGrpSpPr>
      <p:grpSpPr>
        <a:xfrm>
          <a:off x="0" y="0"/>
          <a:ext cx="0" cy="0"/>
          <a:chOff x="0" y="0"/>
          <a:chExt cx="0" cy="0"/>
        </a:xfrm>
      </p:grpSpPr>
      <p:sp>
        <p:nvSpPr>
          <p:cNvPr id="2935" name="Google Shape;2935;g23c4ec01477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6" name="Google Shape;2936;g23c4ec01477_0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4"/>
        <p:cNvGrpSpPr/>
        <p:nvPr/>
      </p:nvGrpSpPr>
      <p:grpSpPr>
        <a:xfrm>
          <a:off x="0" y="0"/>
          <a:ext cx="0" cy="0"/>
          <a:chOff x="0" y="0"/>
          <a:chExt cx="0" cy="0"/>
        </a:xfrm>
      </p:grpSpPr>
      <p:sp>
        <p:nvSpPr>
          <p:cNvPr id="2945" name="Google Shape;2945;g22e5d5da8a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46" name="Google Shape;2946;g22e5d5da8ae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3"/>
        <p:cNvGrpSpPr/>
        <p:nvPr/>
      </p:nvGrpSpPr>
      <p:grpSpPr>
        <a:xfrm>
          <a:off x="0" y="0"/>
          <a:ext cx="0" cy="0"/>
          <a:chOff x="0" y="0"/>
          <a:chExt cx="0" cy="0"/>
        </a:xfrm>
      </p:grpSpPr>
      <p:sp>
        <p:nvSpPr>
          <p:cNvPr id="2954" name="Google Shape;2954;g22e66ca9dd2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5" name="Google Shape;2955;g22e66ca9dd2_1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Patrick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Google Shape;182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Gary</a:t>
            </a:r>
            <a:endParaRPr/>
          </a:p>
        </p:txBody>
      </p:sp>
      <p:sp>
        <p:nvSpPr>
          <p:cNvPr id="1822" name="Google Shape;1822;p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2"/>
        <p:cNvGrpSpPr/>
        <p:nvPr/>
      </p:nvGrpSpPr>
      <p:grpSpPr>
        <a:xfrm>
          <a:off x="0" y="0"/>
          <a:ext cx="0" cy="0"/>
          <a:chOff x="0" y="0"/>
          <a:chExt cx="0" cy="0"/>
        </a:xfrm>
      </p:grpSpPr>
      <p:sp>
        <p:nvSpPr>
          <p:cNvPr id="2963" name="Google Shape;2963;g23b33c4898e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4" name="Google Shape;2964;g23b33c4898e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Patrick</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3"/>
        <p:cNvGrpSpPr/>
        <p:nvPr/>
      </p:nvGrpSpPr>
      <p:grpSpPr>
        <a:xfrm>
          <a:off x="0" y="0"/>
          <a:ext cx="0" cy="0"/>
          <a:chOff x="0" y="0"/>
          <a:chExt cx="0" cy="0"/>
        </a:xfrm>
      </p:grpSpPr>
      <p:sp>
        <p:nvSpPr>
          <p:cNvPr id="2984" name="Google Shape;2984;g23b33c4898e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5" name="Google Shape;2985;g23b33c4898e_1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Patrick</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1"/>
        <p:cNvGrpSpPr/>
        <p:nvPr/>
      </p:nvGrpSpPr>
      <p:grpSpPr>
        <a:xfrm>
          <a:off x="0" y="0"/>
          <a:ext cx="0" cy="0"/>
          <a:chOff x="0" y="0"/>
          <a:chExt cx="0" cy="0"/>
        </a:xfrm>
      </p:grpSpPr>
      <p:sp>
        <p:nvSpPr>
          <p:cNvPr id="2992" name="Google Shape;2992;g22f358cc2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3" name="Google Shape;2993;g22f358cc2a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Patrick</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9"/>
        <p:cNvGrpSpPr/>
        <p:nvPr/>
      </p:nvGrpSpPr>
      <p:grpSpPr>
        <a:xfrm>
          <a:off x="0" y="0"/>
          <a:ext cx="0" cy="0"/>
          <a:chOff x="0" y="0"/>
          <a:chExt cx="0" cy="0"/>
        </a:xfrm>
      </p:grpSpPr>
      <p:sp>
        <p:nvSpPr>
          <p:cNvPr id="3000" name="Google Shape;3000;g23b33c4898e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1" name="Google Shape;3001;g23b33c4898e_1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Patrick</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7"/>
        <p:cNvGrpSpPr/>
        <p:nvPr/>
      </p:nvGrpSpPr>
      <p:grpSpPr>
        <a:xfrm>
          <a:off x="0" y="0"/>
          <a:ext cx="0" cy="0"/>
          <a:chOff x="0" y="0"/>
          <a:chExt cx="0" cy="0"/>
        </a:xfrm>
      </p:grpSpPr>
      <p:sp>
        <p:nvSpPr>
          <p:cNvPr id="3018" name="Google Shape;301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9" name="Google Shape;301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Patrick</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6"/>
        <p:cNvGrpSpPr/>
        <p:nvPr/>
      </p:nvGrpSpPr>
      <p:grpSpPr>
        <a:xfrm>
          <a:off x="0" y="0"/>
          <a:ext cx="0" cy="0"/>
          <a:chOff x="0" y="0"/>
          <a:chExt cx="0" cy="0"/>
        </a:xfrm>
      </p:grpSpPr>
      <p:sp>
        <p:nvSpPr>
          <p:cNvPr id="3027" name="Google Shape;3027;g23b61f03c60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8" name="Google Shape;3028;g23b61f03c6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Patrick</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3"/>
        <p:cNvGrpSpPr/>
        <p:nvPr/>
      </p:nvGrpSpPr>
      <p:grpSpPr>
        <a:xfrm>
          <a:off x="0" y="0"/>
          <a:ext cx="0" cy="0"/>
          <a:chOff x="0" y="0"/>
          <a:chExt cx="0" cy="0"/>
        </a:xfrm>
      </p:grpSpPr>
      <p:sp>
        <p:nvSpPr>
          <p:cNvPr id="3044" name="Google Shape;3044;g23b61f03c60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5" name="Google Shape;3045;g23b61f03c6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Patrick</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1"/>
        <p:cNvGrpSpPr/>
        <p:nvPr/>
      </p:nvGrpSpPr>
      <p:grpSpPr>
        <a:xfrm>
          <a:off x="0" y="0"/>
          <a:ext cx="0" cy="0"/>
          <a:chOff x="0" y="0"/>
          <a:chExt cx="0" cy="0"/>
        </a:xfrm>
      </p:grpSpPr>
      <p:sp>
        <p:nvSpPr>
          <p:cNvPr id="3052" name="Google Shape;305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3" name="Google Shape;305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Gary</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6"/>
        <p:cNvGrpSpPr/>
        <p:nvPr/>
      </p:nvGrpSpPr>
      <p:grpSpPr>
        <a:xfrm>
          <a:off x="0" y="0"/>
          <a:ext cx="0" cy="0"/>
          <a:chOff x="0" y="0"/>
          <a:chExt cx="0" cy="0"/>
        </a:xfrm>
      </p:grpSpPr>
      <p:sp>
        <p:nvSpPr>
          <p:cNvPr id="3157" name="Google Shape;3157;g22e5d5da8ae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8" name="Google Shape;3158;g22e5d5da8ae_2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Gary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4"/>
        <p:cNvGrpSpPr/>
        <p:nvPr/>
      </p:nvGrpSpPr>
      <p:grpSpPr>
        <a:xfrm>
          <a:off x="0" y="0"/>
          <a:ext cx="0" cy="0"/>
          <a:chOff x="0" y="0"/>
          <a:chExt cx="0" cy="0"/>
        </a:xfrm>
      </p:grpSpPr>
      <p:sp>
        <p:nvSpPr>
          <p:cNvPr id="3165" name="Google Shape;316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6" name="Google Shape;316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Gary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Google Shape;182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Gary</a:t>
            </a:r>
            <a:endParaRPr/>
          </a:p>
        </p:txBody>
      </p:sp>
      <p:sp>
        <p:nvSpPr>
          <p:cNvPr id="1827" name="Google Shape;1827;p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1"/>
        <p:cNvGrpSpPr/>
        <p:nvPr/>
      </p:nvGrpSpPr>
      <p:grpSpPr>
        <a:xfrm>
          <a:off x="0" y="0"/>
          <a:ext cx="0" cy="0"/>
          <a:chOff x="0" y="0"/>
          <a:chExt cx="0" cy="0"/>
        </a:xfrm>
      </p:grpSpPr>
      <p:sp>
        <p:nvSpPr>
          <p:cNvPr id="3172" name="Google Shape;3172;g22e5d5da8ae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3" name="Google Shape;3173;g22e5d5da8ae_2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Gary</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0"/>
        <p:cNvGrpSpPr/>
        <p:nvPr/>
      </p:nvGrpSpPr>
      <p:grpSpPr>
        <a:xfrm>
          <a:off x="0" y="0"/>
          <a:ext cx="0" cy="0"/>
          <a:chOff x="0" y="0"/>
          <a:chExt cx="0" cy="0"/>
        </a:xfrm>
      </p:grpSpPr>
      <p:sp>
        <p:nvSpPr>
          <p:cNvPr id="3181" name="Google Shape;3181;g22e5d5da8ae_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2" name="Google Shape;3182;g22e5d5da8ae_2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Gary</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0"/>
        <p:cNvGrpSpPr/>
        <p:nvPr/>
      </p:nvGrpSpPr>
      <p:grpSpPr>
        <a:xfrm>
          <a:off x="0" y="0"/>
          <a:ext cx="0" cy="0"/>
          <a:chOff x="0" y="0"/>
          <a:chExt cx="0" cy="0"/>
        </a:xfrm>
      </p:grpSpPr>
      <p:sp>
        <p:nvSpPr>
          <p:cNvPr id="3191" name="Google Shape;3191;g22e5d5da8ae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2" name="Google Shape;3192;g22e5d5da8ae_2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Gary</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8"/>
        <p:cNvGrpSpPr/>
        <p:nvPr/>
      </p:nvGrpSpPr>
      <p:grpSpPr>
        <a:xfrm>
          <a:off x="0" y="0"/>
          <a:ext cx="0" cy="0"/>
          <a:chOff x="0" y="0"/>
          <a:chExt cx="0" cy="0"/>
        </a:xfrm>
      </p:grpSpPr>
      <p:sp>
        <p:nvSpPr>
          <p:cNvPr id="3199" name="Google Shape;319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0" name="Google Shape;320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Aaron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8"/>
        <p:cNvGrpSpPr/>
        <p:nvPr/>
      </p:nvGrpSpPr>
      <p:grpSpPr>
        <a:xfrm>
          <a:off x="0" y="0"/>
          <a:ext cx="0" cy="0"/>
          <a:chOff x="0" y="0"/>
          <a:chExt cx="0" cy="0"/>
        </a:xfrm>
      </p:grpSpPr>
      <p:sp>
        <p:nvSpPr>
          <p:cNvPr id="3499" name="Google Shape;3499;g23b83e38dc3_5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0" name="Google Shape;3500;g23b83e38dc3_5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Gary</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6"/>
        <p:cNvGrpSpPr/>
        <p:nvPr/>
      </p:nvGrpSpPr>
      <p:grpSpPr>
        <a:xfrm>
          <a:off x="0" y="0"/>
          <a:ext cx="0" cy="0"/>
          <a:chOff x="0" y="0"/>
          <a:chExt cx="0" cy="0"/>
        </a:xfrm>
      </p:grpSpPr>
      <p:sp>
        <p:nvSpPr>
          <p:cNvPr id="3507" name="Google Shape;3507;g23b83e38dc3_5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8" name="Google Shape;3508;g23b83e38dc3_5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Gary</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5"/>
        <p:cNvGrpSpPr/>
        <p:nvPr/>
      </p:nvGrpSpPr>
      <p:grpSpPr>
        <a:xfrm>
          <a:off x="0" y="0"/>
          <a:ext cx="0" cy="0"/>
          <a:chOff x="0" y="0"/>
          <a:chExt cx="0" cy="0"/>
        </a:xfrm>
      </p:grpSpPr>
      <p:sp>
        <p:nvSpPr>
          <p:cNvPr id="3516" name="Google Shape;3516;g23b83e38dc3_5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7" name="Google Shape;3517;g23b83e38dc3_5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Gary</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6"/>
        <p:cNvGrpSpPr/>
        <p:nvPr/>
      </p:nvGrpSpPr>
      <p:grpSpPr>
        <a:xfrm>
          <a:off x="0" y="0"/>
          <a:ext cx="0" cy="0"/>
          <a:chOff x="0" y="0"/>
          <a:chExt cx="0" cy="0"/>
        </a:xfrm>
      </p:grpSpPr>
      <p:sp>
        <p:nvSpPr>
          <p:cNvPr id="3527" name="Google Shape;3527;g23b83e38dc3_5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8" name="Google Shape;3528;g23b83e38dc3_5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Gary</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4"/>
        <p:cNvGrpSpPr/>
        <p:nvPr/>
      </p:nvGrpSpPr>
      <p:grpSpPr>
        <a:xfrm>
          <a:off x="0" y="0"/>
          <a:ext cx="0" cy="0"/>
          <a:chOff x="0" y="0"/>
          <a:chExt cx="0" cy="0"/>
        </a:xfrm>
      </p:grpSpPr>
      <p:sp>
        <p:nvSpPr>
          <p:cNvPr id="3535" name="Google Shape;3535;g23b83e38dc3_5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6" name="Google Shape;3536;g23b83e38dc3_5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Gary</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2"/>
        <p:cNvGrpSpPr/>
        <p:nvPr/>
      </p:nvGrpSpPr>
      <p:grpSpPr>
        <a:xfrm>
          <a:off x="0" y="0"/>
          <a:ext cx="0" cy="0"/>
          <a:chOff x="0" y="0"/>
          <a:chExt cx="0" cy="0"/>
        </a:xfrm>
      </p:grpSpPr>
      <p:sp>
        <p:nvSpPr>
          <p:cNvPr id="3543" name="Google Shape;3543;g22f358cc2ac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4" name="Google Shape;3544;g22f358cc2ac_0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Harsh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0"/>
        <p:cNvGrpSpPr/>
        <p:nvPr/>
      </p:nvGrpSpPr>
      <p:grpSpPr>
        <a:xfrm>
          <a:off x="0" y="0"/>
          <a:ext cx="0" cy="0"/>
          <a:chOff x="0" y="0"/>
          <a:chExt cx="0" cy="0"/>
        </a:xfrm>
      </p:grpSpPr>
      <p:sp>
        <p:nvSpPr>
          <p:cNvPr id="1841" name="Google Shape;18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2" name="Google Shape;184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7"/>
        <p:cNvGrpSpPr/>
        <p:nvPr/>
      </p:nvGrpSpPr>
      <p:grpSpPr>
        <a:xfrm>
          <a:off x="0" y="0"/>
          <a:ext cx="0" cy="0"/>
          <a:chOff x="0" y="0"/>
          <a:chExt cx="0" cy="0"/>
        </a:xfrm>
      </p:grpSpPr>
      <p:sp>
        <p:nvSpPr>
          <p:cNvPr id="3648" name="Google Shape;3648;g23c49f0142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9" name="Google Shape;3649;g23c49f014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1"/>
        <p:cNvGrpSpPr/>
        <p:nvPr/>
      </p:nvGrpSpPr>
      <p:grpSpPr>
        <a:xfrm>
          <a:off x="0" y="0"/>
          <a:ext cx="0" cy="0"/>
          <a:chOff x="0" y="0"/>
          <a:chExt cx="0" cy="0"/>
        </a:xfrm>
      </p:grpSpPr>
      <p:sp>
        <p:nvSpPr>
          <p:cNvPr id="3752" name="Google Shape;375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3" name="Google Shape;375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All</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8"/>
        <p:cNvGrpSpPr/>
        <p:nvPr/>
      </p:nvGrpSpPr>
      <p:grpSpPr>
        <a:xfrm>
          <a:off x="0" y="0"/>
          <a:ext cx="0" cy="0"/>
          <a:chOff x="0" y="0"/>
          <a:chExt cx="0" cy="0"/>
        </a:xfrm>
      </p:grpSpPr>
      <p:sp>
        <p:nvSpPr>
          <p:cNvPr id="3759" name="Google Shape;3759;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All</a:t>
            </a:r>
            <a:endParaRPr/>
          </a:p>
        </p:txBody>
      </p:sp>
      <p:sp>
        <p:nvSpPr>
          <p:cNvPr id="3760" name="Google Shape;3760;p2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6" name="Google Shape;195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a:t>We will to transform air traffic datasets into graph network, with airports as nodes which can retain features, and experiment with various forms of edges.</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8"/>
        <p:cNvGrpSpPr/>
        <p:nvPr/>
      </p:nvGrpSpPr>
      <p:grpSpPr>
        <a:xfrm>
          <a:off x="0" y="0"/>
          <a:ext cx="0" cy="0"/>
          <a:chOff x="0" y="0"/>
          <a:chExt cx="0" cy="0"/>
        </a:xfrm>
      </p:grpSpPr>
      <p:sp>
        <p:nvSpPr>
          <p:cNvPr id="2009" name="Google Shape;200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0" name="Google Shape;201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5" name="Google Shape;229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Here are some of the attributes we collected for this project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1"/>
        <p:cNvGrpSpPr/>
        <p:nvPr/>
      </p:nvGrpSpPr>
      <p:grpSpPr>
        <a:xfrm>
          <a:off x="0" y="0"/>
          <a:ext cx="0" cy="0"/>
          <a:chOff x="0" y="0"/>
          <a:chExt cx="0" cy="0"/>
        </a:xfrm>
      </p:grpSpPr>
      <p:sp>
        <p:nvSpPr>
          <p:cNvPr id="2302" name="Google Shape;230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3" name="Google Shape;230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64"/>
          <p:cNvSpPr/>
          <p:nvPr/>
        </p:nvSpPr>
        <p:spPr>
          <a:xfrm>
            <a:off x="-3225" y="4753800"/>
            <a:ext cx="9147300" cy="389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 name="Google Shape;10;p64"/>
          <p:cNvGrpSpPr/>
          <p:nvPr/>
        </p:nvGrpSpPr>
        <p:grpSpPr>
          <a:xfrm>
            <a:off x="-3225" y="4420200"/>
            <a:ext cx="9147300" cy="333600"/>
            <a:chOff x="-3225" y="1875750"/>
            <a:chExt cx="9147300" cy="333600"/>
          </a:xfrm>
        </p:grpSpPr>
        <p:sp>
          <p:nvSpPr>
            <p:cNvPr id="11" name="Google Shape;11;p64"/>
            <p:cNvSpPr/>
            <p:nvPr/>
          </p:nvSpPr>
          <p:spPr>
            <a:xfrm>
              <a:off x="-3225" y="1875750"/>
              <a:ext cx="9147300" cy="333600"/>
            </a:xfrm>
            <a:prstGeom prst="rect">
              <a:avLst/>
            </a:prstGeom>
            <a:solidFill>
              <a:schemeClr val="accen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 name="Google Shape;12;p64"/>
            <p:cNvCxnSpPr>
              <a:stCxn id="11" idx="1"/>
              <a:endCxn id="11" idx="3"/>
            </p:cNvCxnSpPr>
            <p:nvPr/>
          </p:nvCxnSpPr>
          <p:spPr>
            <a:xfrm>
              <a:off x="-3225" y="2042550"/>
              <a:ext cx="9147300" cy="0"/>
            </a:xfrm>
            <a:prstGeom prst="straightConnector1">
              <a:avLst/>
            </a:prstGeom>
            <a:noFill/>
            <a:ln w="9525" cap="flat" cmpd="sng">
              <a:solidFill>
                <a:schemeClr val="accent5"/>
              </a:solidFill>
              <a:prstDash val="lgDash"/>
              <a:round/>
              <a:headEnd type="none" w="sm" len="sm"/>
              <a:tailEnd type="none" w="sm" len="sm"/>
            </a:ln>
          </p:spPr>
        </p:cxnSp>
      </p:grpSp>
      <p:sp>
        <p:nvSpPr>
          <p:cNvPr id="13" name="Google Shape;13;p64"/>
          <p:cNvSpPr/>
          <p:nvPr/>
        </p:nvSpPr>
        <p:spPr>
          <a:xfrm>
            <a:off x="-3225" y="0"/>
            <a:ext cx="9147300" cy="389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64"/>
          <p:cNvSpPr txBox="1">
            <a:spLocks noGrp="1"/>
          </p:cNvSpPr>
          <p:nvPr>
            <p:ph type="ctrTitle"/>
          </p:nvPr>
        </p:nvSpPr>
        <p:spPr>
          <a:xfrm>
            <a:off x="713525" y="694188"/>
            <a:ext cx="7717200" cy="496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6000"/>
              <a:buNone/>
              <a:defRPr sz="3800"/>
            </a:lvl1pPr>
            <a:lvl2pPr lvl="1" algn="l">
              <a:lnSpc>
                <a:spcPct val="100000"/>
              </a:lnSpc>
              <a:spcBef>
                <a:spcPts val="0"/>
              </a:spcBef>
              <a:spcAft>
                <a:spcPts val="0"/>
              </a:spcAft>
              <a:buClr>
                <a:schemeClr val="dk2"/>
              </a:buClr>
              <a:buSzPts val="5200"/>
              <a:buNone/>
              <a:defRPr sz="5200">
                <a:solidFill>
                  <a:schemeClr val="dk2"/>
                </a:solidFill>
              </a:defRPr>
            </a:lvl2pPr>
            <a:lvl3pPr lvl="2" algn="l">
              <a:lnSpc>
                <a:spcPct val="100000"/>
              </a:lnSpc>
              <a:spcBef>
                <a:spcPts val="0"/>
              </a:spcBef>
              <a:spcAft>
                <a:spcPts val="0"/>
              </a:spcAft>
              <a:buClr>
                <a:schemeClr val="dk2"/>
              </a:buClr>
              <a:buSzPts val="5200"/>
              <a:buNone/>
              <a:defRPr sz="5200">
                <a:solidFill>
                  <a:schemeClr val="dk2"/>
                </a:solidFill>
              </a:defRPr>
            </a:lvl3pPr>
            <a:lvl4pPr lvl="3" algn="l">
              <a:lnSpc>
                <a:spcPct val="100000"/>
              </a:lnSpc>
              <a:spcBef>
                <a:spcPts val="0"/>
              </a:spcBef>
              <a:spcAft>
                <a:spcPts val="0"/>
              </a:spcAft>
              <a:buClr>
                <a:schemeClr val="dk2"/>
              </a:buClr>
              <a:buSzPts val="5200"/>
              <a:buNone/>
              <a:defRPr sz="5200">
                <a:solidFill>
                  <a:schemeClr val="dk2"/>
                </a:solidFill>
              </a:defRPr>
            </a:lvl4pPr>
            <a:lvl5pPr lvl="4" algn="l">
              <a:lnSpc>
                <a:spcPct val="100000"/>
              </a:lnSpc>
              <a:spcBef>
                <a:spcPts val="0"/>
              </a:spcBef>
              <a:spcAft>
                <a:spcPts val="0"/>
              </a:spcAft>
              <a:buClr>
                <a:schemeClr val="dk2"/>
              </a:buClr>
              <a:buSzPts val="5200"/>
              <a:buNone/>
              <a:defRPr sz="5200">
                <a:solidFill>
                  <a:schemeClr val="dk2"/>
                </a:solidFill>
              </a:defRPr>
            </a:lvl5pPr>
            <a:lvl6pPr lvl="5" algn="l">
              <a:lnSpc>
                <a:spcPct val="100000"/>
              </a:lnSpc>
              <a:spcBef>
                <a:spcPts val="0"/>
              </a:spcBef>
              <a:spcAft>
                <a:spcPts val="0"/>
              </a:spcAft>
              <a:buClr>
                <a:schemeClr val="dk2"/>
              </a:buClr>
              <a:buSzPts val="5200"/>
              <a:buNone/>
              <a:defRPr sz="5200">
                <a:solidFill>
                  <a:schemeClr val="dk2"/>
                </a:solidFill>
              </a:defRPr>
            </a:lvl6pPr>
            <a:lvl7pPr lvl="6" algn="l">
              <a:lnSpc>
                <a:spcPct val="100000"/>
              </a:lnSpc>
              <a:spcBef>
                <a:spcPts val="0"/>
              </a:spcBef>
              <a:spcAft>
                <a:spcPts val="0"/>
              </a:spcAft>
              <a:buClr>
                <a:schemeClr val="dk2"/>
              </a:buClr>
              <a:buSzPts val="5200"/>
              <a:buNone/>
              <a:defRPr sz="5200">
                <a:solidFill>
                  <a:schemeClr val="dk2"/>
                </a:solidFill>
              </a:defRPr>
            </a:lvl7pPr>
            <a:lvl8pPr lvl="7" algn="l">
              <a:lnSpc>
                <a:spcPct val="100000"/>
              </a:lnSpc>
              <a:spcBef>
                <a:spcPts val="0"/>
              </a:spcBef>
              <a:spcAft>
                <a:spcPts val="0"/>
              </a:spcAft>
              <a:buClr>
                <a:schemeClr val="dk2"/>
              </a:buClr>
              <a:buSzPts val="5200"/>
              <a:buNone/>
              <a:defRPr sz="5200">
                <a:solidFill>
                  <a:schemeClr val="dk2"/>
                </a:solidFill>
              </a:defRPr>
            </a:lvl8pPr>
            <a:lvl9pPr lvl="8" algn="l">
              <a:lnSpc>
                <a:spcPct val="100000"/>
              </a:lnSpc>
              <a:spcBef>
                <a:spcPts val="0"/>
              </a:spcBef>
              <a:spcAft>
                <a:spcPts val="0"/>
              </a:spcAft>
              <a:buClr>
                <a:schemeClr val="dk2"/>
              </a:buClr>
              <a:buSzPts val="5200"/>
              <a:buNone/>
              <a:defRPr sz="5200">
                <a:solidFill>
                  <a:schemeClr val="dk2"/>
                </a:solidFill>
              </a:defRPr>
            </a:lvl9pPr>
          </a:lstStyle>
          <a:p>
            <a:endParaRPr/>
          </a:p>
        </p:txBody>
      </p:sp>
      <p:sp>
        <p:nvSpPr>
          <p:cNvPr id="15" name="Google Shape;15;p64"/>
          <p:cNvSpPr txBox="1">
            <a:spLocks noGrp="1"/>
          </p:cNvSpPr>
          <p:nvPr>
            <p:ph type="subTitle" idx="1"/>
          </p:nvPr>
        </p:nvSpPr>
        <p:spPr>
          <a:xfrm>
            <a:off x="2427150" y="1353700"/>
            <a:ext cx="4290000" cy="3336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r">
              <a:lnSpc>
                <a:spcPct val="100000"/>
              </a:lnSpc>
              <a:spcBef>
                <a:spcPts val="0"/>
              </a:spcBef>
              <a:spcAft>
                <a:spcPts val="0"/>
              </a:spcAft>
              <a:buClr>
                <a:srgbClr val="434343"/>
              </a:buClr>
              <a:buSzPts val="2800"/>
              <a:buNone/>
              <a:defRPr sz="2800">
                <a:solidFill>
                  <a:srgbClr val="434343"/>
                </a:solidFill>
              </a:defRPr>
            </a:lvl2pPr>
            <a:lvl3pPr lvl="2" algn="r">
              <a:lnSpc>
                <a:spcPct val="100000"/>
              </a:lnSpc>
              <a:spcBef>
                <a:spcPts val="0"/>
              </a:spcBef>
              <a:spcAft>
                <a:spcPts val="0"/>
              </a:spcAft>
              <a:buClr>
                <a:srgbClr val="434343"/>
              </a:buClr>
              <a:buSzPts val="2800"/>
              <a:buNone/>
              <a:defRPr sz="2800">
                <a:solidFill>
                  <a:srgbClr val="434343"/>
                </a:solidFill>
              </a:defRPr>
            </a:lvl3pPr>
            <a:lvl4pPr lvl="3" algn="r">
              <a:lnSpc>
                <a:spcPct val="100000"/>
              </a:lnSpc>
              <a:spcBef>
                <a:spcPts val="0"/>
              </a:spcBef>
              <a:spcAft>
                <a:spcPts val="0"/>
              </a:spcAft>
              <a:buClr>
                <a:srgbClr val="434343"/>
              </a:buClr>
              <a:buSzPts val="2800"/>
              <a:buNone/>
              <a:defRPr sz="2800">
                <a:solidFill>
                  <a:srgbClr val="434343"/>
                </a:solidFill>
              </a:defRPr>
            </a:lvl4pPr>
            <a:lvl5pPr lvl="4" algn="r">
              <a:lnSpc>
                <a:spcPct val="100000"/>
              </a:lnSpc>
              <a:spcBef>
                <a:spcPts val="0"/>
              </a:spcBef>
              <a:spcAft>
                <a:spcPts val="0"/>
              </a:spcAft>
              <a:buClr>
                <a:srgbClr val="434343"/>
              </a:buClr>
              <a:buSzPts val="2800"/>
              <a:buNone/>
              <a:defRPr sz="2800">
                <a:solidFill>
                  <a:srgbClr val="434343"/>
                </a:solidFill>
              </a:defRPr>
            </a:lvl5pPr>
            <a:lvl6pPr lvl="5" algn="r">
              <a:lnSpc>
                <a:spcPct val="100000"/>
              </a:lnSpc>
              <a:spcBef>
                <a:spcPts val="0"/>
              </a:spcBef>
              <a:spcAft>
                <a:spcPts val="0"/>
              </a:spcAft>
              <a:buClr>
                <a:srgbClr val="434343"/>
              </a:buClr>
              <a:buSzPts val="2800"/>
              <a:buNone/>
              <a:defRPr sz="2800">
                <a:solidFill>
                  <a:srgbClr val="434343"/>
                </a:solidFill>
              </a:defRPr>
            </a:lvl6pPr>
            <a:lvl7pPr lvl="6" algn="r">
              <a:lnSpc>
                <a:spcPct val="100000"/>
              </a:lnSpc>
              <a:spcBef>
                <a:spcPts val="0"/>
              </a:spcBef>
              <a:spcAft>
                <a:spcPts val="0"/>
              </a:spcAft>
              <a:buClr>
                <a:srgbClr val="434343"/>
              </a:buClr>
              <a:buSzPts val="2800"/>
              <a:buNone/>
              <a:defRPr sz="2800">
                <a:solidFill>
                  <a:srgbClr val="434343"/>
                </a:solidFill>
              </a:defRPr>
            </a:lvl7pPr>
            <a:lvl8pPr lvl="7" algn="r">
              <a:lnSpc>
                <a:spcPct val="100000"/>
              </a:lnSpc>
              <a:spcBef>
                <a:spcPts val="0"/>
              </a:spcBef>
              <a:spcAft>
                <a:spcPts val="0"/>
              </a:spcAft>
              <a:buClr>
                <a:srgbClr val="434343"/>
              </a:buClr>
              <a:buSzPts val="2800"/>
              <a:buNone/>
              <a:defRPr sz="2800">
                <a:solidFill>
                  <a:srgbClr val="434343"/>
                </a:solidFill>
              </a:defRPr>
            </a:lvl8pPr>
            <a:lvl9pPr lvl="8" algn="r">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38"/>
        <p:cNvGrpSpPr/>
        <p:nvPr/>
      </p:nvGrpSpPr>
      <p:grpSpPr>
        <a:xfrm>
          <a:off x="0" y="0"/>
          <a:ext cx="0" cy="0"/>
          <a:chOff x="0" y="0"/>
          <a:chExt cx="0" cy="0"/>
        </a:xfrm>
      </p:grpSpPr>
      <p:sp>
        <p:nvSpPr>
          <p:cNvPr id="639" name="Google Shape;639;p73"/>
          <p:cNvSpPr/>
          <p:nvPr/>
        </p:nvSpPr>
        <p:spPr>
          <a:xfrm>
            <a:off x="-850" y="4105275"/>
            <a:ext cx="9147300" cy="1038300"/>
          </a:xfrm>
          <a:prstGeom prst="rect">
            <a:avLst/>
          </a:prstGeom>
          <a:solidFill>
            <a:srgbClr val="79B2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73"/>
          <p:cNvSpPr/>
          <p:nvPr/>
        </p:nvSpPr>
        <p:spPr>
          <a:xfrm>
            <a:off x="6905124" y="333787"/>
            <a:ext cx="2555999" cy="1346460"/>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73"/>
          <p:cNvSpPr/>
          <p:nvPr/>
        </p:nvSpPr>
        <p:spPr>
          <a:xfrm>
            <a:off x="-555523" y="2728597"/>
            <a:ext cx="1744995" cy="919236"/>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2" name="Google Shape;642;p73"/>
          <p:cNvGrpSpPr/>
          <p:nvPr/>
        </p:nvGrpSpPr>
        <p:grpSpPr>
          <a:xfrm>
            <a:off x="-57103" y="84174"/>
            <a:ext cx="9258253" cy="9066900"/>
            <a:chOff x="-57103" y="-144426"/>
            <a:chExt cx="9258253" cy="9066900"/>
          </a:xfrm>
        </p:grpSpPr>
        <p:sp>
          <p:nvSpPr>
            <p:cNvPr id="643" name="Google Shape;643;p73"/>
            <p:cNvSpPr/>
            <p:nvPr/>
          </p:nvSpPr>
          <p:spPr>
            <a:xfrm rot="5400000">
              <a:off x="4351806" y="-249919"/>
              <a:ext cx="440435" cy="9258253"/>
            </a:xfrm>
            <a:custGeom>
              <a:avLst/>
              <a:gdLst/>
              <a:ahLst/>
              <a:cxnLst/>
              <a:rect l="l" t="t" r="r" b="b"/>
              <a:pathLst>
                <a:path w="3162" h="101023" extrusionOk="0">
                  <a:moveTo>
                    <a:pt x="0" y="1"/>
                  </a:moveTo>
                  <a:lnTo>
                    <a:pt x="0" y="101022"/>
                  </a:lnTo>
                  <a:lnTo>
                    <a:pt x="3161" y="101022"/>
                  </a:lnTo>
                  <a:lnTo>
                    <a:pt x="3161" y="1"/>
                  </a:ln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73"/>
            <p:cNvSpPr/>
            <p:nvPr/>
          </p:nvSpPr>
          <p:spPr>
            <a:xfrm rot="5400000">
              <a:off x="5562969" y="4339089"/>
              <a:ext cx="147647" cy="297802"/>
            </a:xfrm>
            <a:custGeom>
              <a:avLst/>
              <a:gdLst/>
              <a:ahLst/>
              <a:cxnLst/>
              <a:rect l="l" t="t" r="r" b="b"/>
              <a:pathLst>
                <a:path w="1060" h="2138" extrusionOk="0">
                  <a:moveTo>
                    <a:pt x="449" y="0"/>
                  </a:moveTo>
                  <a:cubicBezTo>
                    <a:pt x="252" y="0"/>
                    <a:pt x="72" y="162"/>
                    <a:pt x="72" y="377"/>
                  </a:cubicBezTo>
                  <a:cubicBezTo>
                    <a:pt x="72" y="521"/>
                    <a:pt x="90" y="790"/>
                    <a:pt x="90" y="916"/>
                  </a:cubicBezTo>
                  <a:lnTo>
                    <a:pt x="90" y="1006"/>
                  </a:lnTo>
                  <a:lnTo>
                    <a:pt x="54" y="1006"/>
                  </a:lnTo>
                  <a:cubicBezTo>
                    <a:pt x="18" y="1024"/>
                    <a:pt x="0" y="1060"/>
                    <a:pt x="0" y="1078"/>
                  </a:cubicBezTo>
                  <a:lnTo>
                    <a:pt x="90" y="1024"/>
                  </a:lnTo>
                  <a:lnTo>
                    <a:pt x="90" y="1024"/>
                  </a:lnTo>
                  <a:cubicBezTo>
                    <a:pt x="90" y="1222"/>
                    <a:pt x="72" y="1473"/>
                    <a:pt x="72" y="1742"/>
                  </a:cubicBezTo>
                  <a:cubicBezTo>
                    <a:pt x="72" y="1958"/>
                    <a:pt x="234" y="2137"/>
                    <a:pt x="449" y="2137"/>
                  </a:cubicBezTo>
                  <a:lnTo>
                    <a:pt x="611" y="2137"/>
                  </a:lnTo>
                  <a:cubicBezTo>
                    <a:pt x="808" y="2137"/>
                    <a:pt x="988" y="1976"/>
                    <a:pt x="988" y="1742"/>
                  </a:cubicBezTo>
                  <a:cubicBezTo>
                    <a:pt x="988" y="1437"/>
                    <a:pt x="970" y="1204"/>
                    <a:pt x="970" y="1024"/>
                  </a:cubicBezTo>
                  <a:lnTo>
                    <a:pt x="970" y="1024"/>
                  </a:lnTo>
                  <a:lnTo>
                    <a:pt x="1060" y="1078"/>
                  </a:lnTo>
                  <a:cubicBezTo>
                    <a:pt x="1060" y="1024"/>
                    <a:pt x="1060" y="988"/>
                    <a:pt x="1006" y="988"/>
                  </a:cubicBezTo>
                  <a:lnTo>
                    <a:pt x="970" y="988"/>
                  </a:lnTo>
                  <a:lnTo>
                    <a:pt x="970" y="898"/>
                  </a:lnTo>
                  <a:cubicBezTo>
                    <a:pt x="970" y="755"/>
                    <a:pt x="988" y="485"/>
                    <a:pt x="988" y="377"/>
                  </a:cubicBezTo>
                  <a:cubicBezTo>
                    <a:pt x="988" y="180"/>
                    <a:pt x="826" y="0"/>
                    <a:pt x="611" y="0"/>
                  </a:cubicBezTo>
                  <a:close/>
                </a:path>
              </a:pathLst>
            </a:custGeom>
            <a:solidFill>
              <a:srgbClr val="0A0A0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73"/>
            <p:cNvSpPr/>
            <p:nvPr/>
          </p:nvSpPr>
          <p:spPr>
            <a:xfrm rot="5400000">
              <a:off x="5598001" y="4324115"/>
              <a:ext cx="147787" cy="297802"/>
            </a:xfrm>
            <a:custGeom>
              <a:avLst/>
              <a:gdLst/>
              <a:ahLst/>
              <a:cxnLst/>
              <a:rect l="l" t="t" r="r" b="b"/>
              <a:pathLst>
                <a:path w="1061" h="2138" extrusionOk="0">
                  <a:moveTo>
                    <a:pt x="450" y="1"/>
                  </a:moveTo>
                  <a:cubicBezTo>
                    <a:pt x="252" y="1"/>
                    <a:pt x="72" y="162"/>
                    <a:pt x="72" y="378"/>
                  </a:cubicBezTo>
                  <a:cubicBezTo>
                    <a:pt x="72" y="522"/>
                    <a:pt x="90" y="791"/>
                    <a:pt x="90" y="917"/>
                  </a:cubicBezTo>
                  <a:lnTo>
                    <a:pt x="90" y="1007"/>
                  </a:lnTo>
                  <a:lnTo>
                    <a:pt x="36" y="1007"/>
                  </a:lnTo>
                  <a:cubicBezTo>
                    <a:pt x="19" y="1042"/>
                    <a:pt x="1" y="1060"/>
                    <a:pt x="1" y="1078"/>
                  </a:cubicBezTo>
                  <a:lnTo>
                    <a:pt x="90" y="1025"/>
                  </a:lnTo>
                  <a:lnTo>
                    <a:pt x="90" y="1025"/>
                  </a:lnTo>
                  <a:cubicBezTo>
                    <a:pt x="90" y="1240"/>
                    <a:pt x="72" y="1474"/>
                    <a:pt x="72" y="1761"/>
                  </a:cubicBezTo>
                  <a:cubicBezTo>
                    <a:pt x="72" y="1958"/>
                    <a:pt x="216" y="2138"/>
                    <a:pt x="450" y="2138"/>
                  </a:cubicBezTo>
                  <a:lnTo>
                    <a:pt x="611" y="2138"/>
                  </a:lnTo>
                  <a:cubicBezTo>
                    <a:pt x="809" y="2138"/>
                    <a:pt x="988" y="1976"/>
                    <a:pt x="988" y="1761"/>
                  </a:cubicBezTo>
                  <a:cubicBezTo>
                    <a:pt x="988" y="1438"/>
                    <a:pt x="970" y="1222"/>
                    <a:pt x="970" y="1025"/>
                  </a:cubicBezTo>
                  <a:lnTo>
                    <a:pt x="970" y="1025"/>
                  </a:lnTo>
                  <a:lnTo>
                    <a:pt x="1060" y="1078"/>
                  </a:lnTo>
                  <a:cubicBezTo>
                    <a:pt x="1060" y="1042"/>
                    <a:pt x="1024" y="1007"/>
                    <a:pt x="1006" y="989"/>
                  </a:cubicBezTo>
                  <a:lnTo>
                    <a:pt x="970" y="989"/>
                  </a:lnTo>
                  <a:lnTo>
                    <a:pt x="970" y="899"/>
                  </a:lnTo>
                  <a:cubicBezTo>
                    <a:pt x="970" y="773"/>
                    <a:pt x="988" y="504"/>
                    <a:pt x="988" y="378"/>
                  </a:cubicBezTo>
                  <a:cubicBezTo>
                    <a:pt x="988" y="180"/>
                    <a:pt x="827" y="1"/>
                    <a:pt x="61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73"/>
            <p:cNvSpPr/>
            <p:nvPr/>
          </p:nvSpPr>
          <p:spPr>
            <a:xfrm rot="5400000">
              <a:off x="5586718" y="4385403"/>
              <a:ext cx="97642" cy="175227"/>
            </a:xfrm>
            <a:custGeom>
              <a:avLst/>
              <a:gdLst/>
              <a:ahLst/>
              <a:cxnLst/>
              <a:rect l="l" t="t" r="r" b="b"/>
              <a:pathLst>
                <a:path w="701" h="1258" extrusionOk="0">
                  <a:moveTo>
                    <a:pt x="359" y="0"/>
                  </a:moveTo>
                  <a:cubicBezTo>
                    <a:pt x="0" y="0"/>
                    <a:pt x="36" y="252"/>
                    <a:pt x="36" y="611"/>
                  </a:cubicBezTo>
                  <a:cubicBezTo>
                    <a:pt x="36" y="1168"/>
                    <a:pt x="180" y="1257"/>
                    <a:pt x="359" y="1257"/>
                  </a:cubicBezTo>
                  <a:cubicBezTo>
                    <a:pt x="539" y="1257"/>
                    <a:pt x="665" y="1150"/>
                    <a:pt x="665" y="611"/>
                  </a:cubicBezTo>
                  <a:cubicBezTo>
                    <a:pt x="665" y="270"/>
                    <a:pt x="701" y="0"/>
                    <a:pt x="35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73"/>
            <p:cNvSpPr/>
            <p:nvPr/>
          </p:nvSpPr>
          <p:spPr>
            <a:xfrm rot="5400000">
              <a:off x="5581703" y="4422872"/>
              <a:ext cx="80231" cy="102657"/>
            </a:xfrm>
            <a:custGeom>
              <a:avLst/>
              <a:gdLst/>
              <a:ahLst/>
              <a:cxnLst/>
              <a:rect l="l" t="t" r="r" b="b"/>
              <a:pathLst>
                <a:path w="576" h="737" extrusionOk="0">
                  <a:moveTo>
                    <a:pt x="1" y="0"/>
                  </a:moveTo>
                  <a:lnTo>
                    <a:pt x="1" y="360"/>
                  </a:lnTo>
                  <a:cubicBezTo>
                    <a:pt x="1" y="557"/>
                    <a:pt x="127" y="737"/>
                    <a:pt x="288" y="737"/>
                  </a:cubicBezTo>
                  <a:cubicBezTo>
                    <a:pt x="450" y="737"/>
                    <a:pt x="576" y="557"/>
                    <a:pt x="576" y="360"/>
                  </a:cubicBezTo>
                  <a:lnTo>
                    <a:pt x="5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73"/>
            <p:cNvSpPr/>
            <p:nvPr/>
          </p:nvSpPr>
          <p:spPr>
            <a:xfrm rot="5400000">
              <a:off x="5779287" y="4447875"/>
              <a:ext cx="25211" cy="7661"/>
            </a:xfrm>
            <a:custGeom>
              <a:avLst/>
              <a:gdLst/>
              <a:ahLst/>
              <a:cxnLst/>
              <a:rect l="l" t="t" r="r" b="b"/>
              <a:pathLst>
                <a:path w="181" h="55" extrusionOk="0">
                  <a:moveTo>
                    <a:pt x="180" y="0"/>
                  </a:moveTo>
                  <a:lnTo>
                    <a:pt x="1" y="54"/>
                  </a:lnTo>
                  <a:lnTo>
                    <a:pt x="145" y="54"/>
                  </a:lnTo>
                  <a:lnTo>
                    <a:pt x="18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73"/>
            <p:cNvSpPr/>
            <p:nvPr/>
          </p:nvSpPr>
          <p:spPr>
            <a:xfrm rot="5400000">
              <a:off x="5779356" y="4492935"/>
              <a:ext cx="25072" cy="7661"/>
            </a:xfrm>
            <a:custGeom>
              <a:avLst/>
              <a:gdLst/>
              <a:ahLst/>
              <a:cxnLst/>
              <a:rect l="l" t="t" r="r" b="b"/>
              <a:pathLst>
                <a:path w="180" h="55" extrusionOk="0">
                  <a:moveTo>
                    <a:pt x="0" y="0"/>
                  </a:moveTo>
                  <a:lnTo>
                    <a:pt x="36" y="54"/>
                  </a:lnTo>
                  <a:lnTo>
                    <a:pt x="180" y="54"/>
                  </a:lnTo>
                  <a:lnTo>
                    <a:pt x="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50" name="Google Shape;650;p73"/>
            <p:cNvCxnSpPr/>
            <p:nvPr/>
          </p:nvCxnSpPr>
          <p:spPr>
            <a:xfrm rot="10800000">
              <a:off x="4533459" y="-144426"/>
              <a:ext cx="0" cy="9066900"/>
            </a:xfrm>
            <a:prstGeom prst="straightConnector1">
              <a:avLst/>
            </a:prstGeom>
            <a:noFill/>
            <a:ln w="9525" cap="flat" cmpd="sng">
              <a:solidFill>
                <a:schemeClr val="accent3"/>
              </a:solidFill>
              <a:prstDash val="lgDash"/>
              <a:round/>
              <a:headEnd type="none" w="sm" len="sm"/>
              <a:tailEnd type="none" w="sm" len="sm"/>
            </a:ln>
          </p:spPr>
        </p:cxnSp>
      </p:grpSp>
      <p:sp>
        <p:nvSpPr>
          <p:cNvPr id="651" name="Google Shape;651;p73"/>
          <p:cNvSpPr txBox="1">
            <a:spLocks noGrp="1"/>
          </p:cNvSpPr>
          <p:nvPr>
            <p:ph type="title"/>
          </p:nvPr>
        </p:nvSpPr>
        <p:spPr>
          <a:xfrm>
            <a:off x="2480700" y="1245450"/>
            <a:ext cx="4182600" cy="219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7200">
                <a:highlight>
                  <a:schemeClr val="dk2"/>
                </a:highlight>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2"/>
        <p:cNvGrpSpPr/>
        <p:nvPr/>
      </p:nvGrpSpPr>
      <p:grpSpPr>
        <a:xfrm>
          <a:off x="0" y="0"/>
          <a:ext cx="0" cy="0"/>
          <a:chOff x="0" y="0"/>
          <a:chExt cx="0" cy="0"/>
        </a:xfrm>
      </p:grpSpPr>
      <p:sp>
        <p:nvSpPr>
          <p:cNvPr id="653" name="Google Shape;653;p74"/>
          <p:cNvSpPr/>
          <p:nvPr/>
        </p:nvSpPr>
        <p:spPr>
          <a:xfrm>
            <a:off x="-850" y="4599425"/>
            <a:ext cx="9147300" cy="544200"/>
          </a:xfrm>
          <a:prstGeom prst="rect">
            <a:avLst/>
          </a:prstGeom>
          <a:solidFill>
            <a:srgbClr val="79B2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74"/>
          <p:cNvSpPr/>
          <p:nvPr/>
        </p:nvSpPr>
        <p:spPr>
          <a:xfrm>
            <a:off x="7737194" y="186234"/>
            <a:ext cx="1949564" cy="1025773"/>
          </a:xfrm>
          <a:custGeom>
            <a:avLst/>
            <a:gdLst/>
            <a:ahLst/>
            <a:cxnLst/>
            <a:rect l="l" t="t" r="r" b="b"/>
            <a:pathLst>
              <a:path w="34716" h="18266" extrusionOk="0">
                <a:moveTo>
                  <a:pt x="13201" y="0"/>
                </a:moveTo>
                <a:cubicBezTo>
                  <a:pt x="11782" y="0"/>
                  <a:pt x="10614" y="1150"/>
                  <a:pt x="10579" y="2569"/>
                </a:cubicBezTo>
                <a:lnTo>
                  <a:pt x="9088" y="2569"/>
                </a:lnTo>
                <a:cubicBezTo>
                  <a:pt x="7885" y="2569"/>
                  <a:pt x="6951" y="3538"/>
                  <a:pt x="6951" y="4706"/>
                </a:cubicBezTo>
                <a:cubicBezTo>
                  <a:pt x="6951" y="5891"/>
                  <a:pt x="7921" y="6825"/>
                  <a:pt x="9088" y="6825"/>
                </a:cubicBezTo>
                <a:lnTo>
                  <a:pt x="13973" y="6825"/>
                </a:lnTo>
                <a:cubicBezTo>
                  <a:pt x="13883" y="6951"/>
                  <a:pt x="13811" y="7076"/>
                  <a:pt x="13757" y="7202"/>
                </a:cubicBezTo>
                <a:lnTo>
                  <a:pt x="1994" y="7202"/>
                </a:lnTo>
                <a:cubicBezTo>
                  <a:pt x="880" y="7202"/>
                  <a:pt x="18" y="8100"/>
                  <a:pt x="18" y="9178"/>
                </a:cubicBezTo>
                <a:cubicBezTo>
                  <a:pt x="0" y="10273"/>
                  <a:pt x="863" y="11171"/>
                  <a:pt x="1976" y="11171"/>
                </a:cubicBezTo>
                <a:lnTo>
                  <a:pt x="8028" y="11171"/>
                </a:lnTo>
                <a:cubicBezTo>
                  <a:pt x="8190" y="12590"/>
                  <a:pt x="9393" y="13667"/>
                  <a:pt x="10866" y="13667"/>
                </a:cubicBezTo>
                <a:lnTo>
                  <a:pt x="15356" y="13667"/>
                </a:lnTo>
                <a:cubicBezTo>
                  <a:pt x="15410" y="14063"/>
                  <a:pt x="15571" y="14422"/>
                  <a:pt x="15805" y="14763"/>
                </a:cubicBezTo>
                <a:lnTo>
                  <a:pt x="15625" y="14763"/>
                </a:lnTo>
                <a:cubicBezTo>
                  <a:pt x="14655" y="14763"/>
                  <a:pt x="13865" y="15553"/>
                  <a:pt x="13865" y="16505"/>
                </a:cubicBezTo>
                <a:cubicBezTo>
                  <a:pt x="13865" y="17475"/>
                  <a:pt x="14655" y="18265"/>
                  <a:pt x="15625" y="18265"/>
                </a:cubicBezTo>
                <a:lnTo>
                  <a:pt x="21570" y="18265"/>
                </a:lnTo>
                <a:cubicBezTo>
                  <a:pt x="22539" y="18265"/>
                  <a:pt x="23312" y="17475"/>
                  <a:pt x="23312" y="16505"/>
                </a:cubicBezTo>
                <a:cubicBezTo>
                  <a:pt x="23312" y="16307"/>
                  <a:pt x="23276" y="16110"/>
                  <a:pt x="23204" y="15912"/>
                </a:cubicBezTo>
                <a:lnTo>
                  <a:pt x="25323" y="15912"/>
                </a:lnTo>
                <a:cubicBezTo>
                  <a:pt x="26742" y="15912"/>
                  <a:pt x="27891" y="14781"/>
                  <a:pt x="27981" y="13398"/>
                </a:cubicBezTo>
                <a:cubicBezTo>
                  <a:pt x="28951" y="12949"/>
                  <a:pt x="29597" y="11961"/>
                  <a:pt x="29597" y="10830"/>
                </a:cubicBezTo>
                <a:lnTo>
                  <a:pt x="29597" y="10704"/>
                </a:lnTo>
                <a:lnTo>
                  <a:pt x="32291" y="10704"/>
                </a:lnTo>
                <a:cubicBezTo>
                  <a:pt x="33638" y="10704"/>
                  <a:pt x="34716" y="9627"/>
                  <a:pt x="34716" y="8280"/>
                </a:cubicBezTo>
                <a:cubicBezTo>
                  <a:pt x="34716" y="7112"/>
                  <a:pt x="33890" y="6124"/>
                  <a:pt x="32758" y="5891"/>
                </a:cubicBezTo>
                <a:cubicBezTo>
                  <a:pt x="32812" y="5711"/>
                  <a:pt x="32830" y="5532"/>
                  <a:pt x="32830" y="5352"/>
                </a:cubicBezTo>
                <a:cubicBezTo>
                  <a:pt x="32830" y="4185"/>
                  <a:pt x="31896" y="3251"/>
                  <a:pt x="30729" y="3251"/>
                </a:cubicBezTo>
                <a:lnTo>
                  <a:pt x="27299" y="3251"/>
                </a:lnTo>
                <a:cubicBezTo>
                  <a:pt x="26131" y="3251"/>
                  <a:pt x="25179" y="4185"/>
                  <a:pt x="25179" y="5352"/>
                </a:cubicBezTo>
                <a:cubicBezTo>
                  <a:pt x="25179" y="5532"/>
                  <a:pt x="25197" y="5693"/>
                  <a:pt x="25251" y="5855"/>
                </a:cubicBezTo>
                <a:lnTo>
                  <a:pt x="23653" y="5855"/>
                </a:lnTo>
                <a:cubicBezTo>
                  <a:pt x="23850" y="5514"/>
                  <a:pt x="23994" y="5137"/>
                  <a:pt x="23994" y="4706"/>
                </a:cubicBezTo>
                <a:cubicBezTo>
                  <a:pt x="23994" y="3826"/>
                  <a:pt x="23473" y="3089"/>
                  <a:pt x="22737" y="2748"/>
                </a:cubicBezTo>
                <a:lnTo>
                  <a:pt x="22737" y="2622"/>
                </a:lnTo>
                <a:cubicBezTo>
                  <a:pt x="22737" y="1186"/>
                  <a:pt x="21570" y="0"/>
                  <a:pt x="20133" y="0"/>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74"/>
          <p:cNvSpPr txBox="1">
            <a:spLocks noGrp="1"/>
          </p:cNvSpPr>
          <p:nvPr>
            <p:ph type="body" idx="1"/>
          </p:nvPr>
        </p:nvSpPr>
        <p:spPr>
          <a:xfrm rot="324">
            <a:off x="713225" y="2495698"/>
            <a:ext cx="3182400" cy="1908900"/>
          </a:xfrm>
          <a:prstGeom prst="rect">
            <a:avLst/>
          </a:prstGeom>
          <a:noFill/>
          <a:ln>
            <a:noFill/>
          </a:ln>
        </p:spPr>
        <p:txBody>
          <a:bodyPr spcFirstLastPara="1" wrap="square" lIns="91425" tIns="91425" rIns="91425" bIns="91425" anchor="ctr" anchorCtr="0">
            <a:noAutofit/>
          </a:bodyPr>
          <a:lstStyle>
            <a:lvl1pPr marL="457200" lvl="0" indent="-228600" algn="l">
              <a:lnSpc>
                <a:spcPct val="115000"/>
              </a:lnSpc>
              <a:spcBef>
                <a:spcPts val="0"/>
              </a:spcBef>
              <a:spcAft>
                <a:spcPts val="0"/>
              </a:spcAft>
              <a:buSzPts val="1400"/>
              <a:buNone/>
              <a:defRPr sz="3000" b="1">
                <a:highlight>
                  <a:schemeClr val="dk2"/>
                </a:highlight>
                <a:latin typeface="Alata"/>
                <a:ea typeface="Alata"/>
                <a:cs typeface="Alata"/>
                <a:sym typeface="Alata"/>
              </a:defRPr>
            </a:lvl1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56"/>
        <p:cNvGrpSpPr/>
        <p:nvPr/>
      </p:nvGrpSpPr>
      <p:grpSpPr>
        <a:xfrm>
          <a:off x="0" y="0"/>
          <a:ext cx="0" cy="0"/>
          <a:chOff x="0" y="0"/>
          <a:chExt cx="0" cy="0"/>
        </a:xfrm>
      </p:grpSpPr>
      <p:sp>
        <p:nvSpPr>
          <p:cNvPr id="657" name="Google Shape;657;p75"/>
          <p:cNvSpPr/>
          <p:nvPr/>
        </p:nvSpPr>
        <p:spPr>
          <a:xfrm>
            <a:off x="-24025" y="0"/>
            <a:ext cx="1474500" cy="5143500"/>
          </a:xfrm>
          <a:prstGeom prst="rect">
            <a:avLst/>
          </a:prstGeom>
          <a:solidFill>
            <a:srgbClr val="79B2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58" name="Google Shape;658;p75"/>
          <p:cNvGrpSpPr/>
          <p:nvPr/>
        </p:nvGrpSpPr>
        <p:grpSpPr>
          <a:xfrm>
            <a:off x="723900" y="-1107245"/>
            <a:ext cx="2412600" cy="7388822"/>
            <a:chOff x="723900" y="-1107245"/>
            <a:chExt cx="2412600" cy="7388822"/>
          </a:xfrm>
        </p:grpSpPr>
        <p:sp>
          <p:nvSpPr>
            <p:cNvPr id="659" name="Google Shape;659;p75"/>
            <p:cNvSpPr/>
            <p:nvPr/>
          </p:nvSpPr>
          <p:spPr>
            <a:xfrm>
              <a:off x="723900" y="9525"/>
              <a:ext cx="2412600" cy="51627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60" name="Google Shape;660;p75"/>
            <p:cNvGrpSpPr/>
            <p:nvPr/>
          </p:nvGrpSpPr>
          <p:grpSpPr>
            <a:xfrm rot="5400000">
              <a:off x="-645337" y="1494498"/>
              <a:ext cx="5162736" cy="2173743"/>
              <a:chOff x="-5650" y="2891338"/>
              <a:chExt cx="9147300" cy="2132375"/>
            </a:xfrm>
          </p:grpSpPr>
          <p:cxnSp>
            <p:nvCxnSpPr>
              <p:cNvPr id="661" name="Google Shape;661;p75"/>
              <p:cNvCxnSpPr/>
              <p:nvPr/>
            </p:nvCxnSpPr>
            <p:spPr>
              <a:xfrm>
                <a:off x="-5650" y="2891338"/>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662" name="Google Shape;662;p75"/>
              <p:cNvCxnSpPr/>
              <p:nvPr/>
            </p:nvCxnSpPr>
            <p:spPr>
              <a:xfrm>
                <a:off x="-5650" y="3043650"/>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663" name="Google Shape;663;p75"/>
              <p:cNvCxnSpPr/>
              <p:nvPr/>
            </p:nvCxnSpPr>
            <p:spPr>
              <a:xfrm>
                <a:off x="-5650" y="3195963"/>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664" name="Google Shape;664;p75"/>
              <p:cNvCxnSpPr/>
              <p:nvPr/>
            </p:nvCxnSpPr>
            <p:spPr>
              <a:xfrm>
                <a:off x="-5650" y="3348275"/>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665" name="Google Shape;665;p75"/>
              <p:cNvCxnSpPr/>
              <p:nvPr/>
            </p:nvCxnSpPr>
            <p:spPr>
              <a:xfrm>
                <a:off x="-5650" y="3500588"/>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666" name="Google Shape;666;p75"/>
              <p:cNvCxnSpPr/>
              <p:nvPr/>
            </p:nvCxnSpPr>
            <p:spPr>
              <a:xfrm>
                <a:off x="-5650" y="3652900"/>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667" name="Google Shape;667;p75"/>
              <p:cNvCxnSpPr/>
              <p:nvPr/>
            </p:nvCxnSpPr>
            <p:spPr>
              <a:xfrm>
                <a:off x="-5650" y="3805213"/>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668" name="Google Shape;668;p75"/>
              <p:cNvCxnSpPr/>
              <p:nvPr/>
            </p:nvCxnSpPr>
            <p:spPr>
              <a:xfrm>
                <a:off x="-5650" y="3957525"/>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669" name="Google Shape;669;p75"/>
              <p:cNvCxnSpPr/>
              <p:nvPr/>
            </p:nvCxnSpPr>
            <p:spPr>
              <a:xfrm>
                <a:off x="-5650" y="4109838"/>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670" name="Google Shape;670;p75"/>
              <p:cNvCxnSpPr/>
              <p:nvPr/>
            </p:nvCxnSpPr>
            <p:spPr>
              <a:xfrm>
                <a:off x="-5650" y="4262150"/>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671" name="Google Shape;671;p75"/>
              <p:cNvCxnSpPr/>
              <p:nvPr/>
            </p:nvCxnSpPr>
            <p:spPr>
              <a:xfrm>
                <a:off x="-5650" y="4414463"/>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672" name="Google Shape;672;p75"/>
              <p:cNvCxnSpPr/>
              <p:nvPr/>
            </p:nvCxnSpPr>
            <p:spPr>
              <a:xfrm>
                <a:off x="-5650" y="4566775"/>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673" name="Google Shape;673;p75"/>
              <p:cNvCxnSpPr/>
              <p:nvPr/>
            </p:nvCxnSpPr>
            <p:spPr>
              <a:xfrm>
                <a:off x="-5650" y="4719088"/>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674" name="Google Shape;674;p75"/>
              <p:cNvCxnSpPr/>
              <p:nvPr/>
            </p:nvCxnSpPr>
            <p:spPr>
              <a:xfrm>
                <a:off x="-5650" y="4871400"/>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675" name="Google Shape;675;p75"/>
              <p:cNvCxnSpPr/>
              <p:nvPr/>
            </p:nvCxnSpPr>
            <p:spPr>
              <a:xfrm>
                <a:off x="-5650" y="5023713"/>
                <a:ext cx="9147300" cy="0"/>
              </a:xfrm>
              <a:prstGeom prst="straightConnector1">
                <a:avLst/>
              </a:prstGeom>
              <a:noFill/>
              <a:ln w="9525" cap="flat" cmpd="sng">
                <a:solidFill>
                  <a:schemeClr val="accent2"/>
                </a:solidFill>
                <a:prstDash val="solid"/>
                <a:round/>
                <a:headEnd type="none" w="sm" len="sm"/>
                <a:tailEnd type="none" w="sm" len="sm"/>
              </a:ln>
            </p:spPr>
          </p:cxnSp>
        </p:grpSp>
        <p:cxnSp>
          <p:nvCxnSpPr>
            <p:cNvPr id="676" name="Google Shape;676;p75"/>
            <p:cNvCxnSpPr/>
            <p:nvPr/>
          </p:nvCxnSpPr>
          <p:spPr>
            <a:xfrm rot="10800000">
              <a:off x="1935360" y="-1107245"/>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677" name="Google Shape;677;p75"/>
            <p:cNvCxnSpPr/>
            <p:nvPr/>
          </p:nvCxnSpPr>
          <p:spPr>
            <a:xfrm rot="10800000">
              <a:off x="1935360" y="-965068"/>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678" name="Google Shape;678;p75"/>
            <p:cNvCxnSpPr/>
            <p:nvPr/>
          </p:nvCxnSpPr>
          <p:spPr>
            <a:xfrm rot="10800000">
              <a:off x="1935360" y="-822890"/>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679" name="Google Shape;679;p75"/>
            <p:cNvCxnSpPr/>
            <p:nvPr/>
          </p:nvCxnSpPr>
          <p:spPr>
            <a:xfrm rot="10800000">
              <a:off x="1935360" y="-680712"/>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680" name="Google Shape;680;p75"/>
            <p:cNvCxnSpPr/>
            <p:nvPr/>
          </p:nvCxnSpPr>
          <p:spPr>
            <a:xfrm rot="10800000">
              <a:off x="1935360" y="-538534"/>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681" name="Google Shape;681;p75"/>
            <p:cNvCxnSpPr/>
            <p:nvPr/>
          </p:nvCxnSpPr>
          <p:spPr>
            <a:xfrm rot="10800000">
              <a:off x="1935360" y="-396356"/>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682" name="Google Shape;682;p75"/>
            <p:cNvCxnSpPr/>
            <p:nvPr/>
          </p:nvCxnSpPr>
          <p:spPr>
            <a:xfrm rot="10800000">
              <a:off x="1935360" y="-254179"/>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683" name="Google Shape;683;p75"/>
            <p:cNvCxnSpPr/>
            <p:nvPr/>
          </p:nvCxnSpPr>
          <p:spPr>
            <a:xfrm rot="10800000">
              <a:off x="1935360" y="-112001"/>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684" name="Google Shape;684;p75"/>
            <p:cNvCxnSpPr/>
            <p:nvPr/>
          </p:nvCxnSpPr>
          <p:spPr>
            <a:xfrm rot="10800000">
              <a:off x="1935360" y="30177"/>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685" name="Google Shape;685;p75"/>
            <p:cNvCxnSpPr/>
            <p:nvPr/>
          </p:nvCxnSpPr>
          <p:spPr>
            <a:xfrm rot="10800000">
              <a:off x="1935360" y="172355"/>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686" name="Google Shape;686;p75"/>
            <p:cNvCxnSpPr/>
            <p:nvPr/>
          </p:nvCxnSpPr>
          <p:spPr>
            <a:xfrm rot="10800000">
              <a:off x="1935360" y="314532"/>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687" name="Google Shape;687;p75"/>
            <p:cNvCxnSpPr/>
            <p:nvPr/>
          </p:nvCxnSpPr>
          <p:spPr>
            <a:xfrm rot="10800000">
              <a:off x="1935360" y="456710"/>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688" name="Google Shape;688;p75"/>
            <p:cNvCxnSpPr/>
            <p:nvPr/>
          </p:nvCxnSpPr>
          <p:spPr>
            <a:xfrm rot="10800000">
              <a:off x="1935360" y="598888"/>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689" name="Google Shape;689;p75"/>
            <p:cNvCxnSpPr/>
            <p:nvPr/>
          </p:nvCxnSpPr>
          <p:spPr>
            <a:xfrm rot="10800000">
              <a:off x="1935360" y="741066"/>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690" name="Google Shape;690;p75"/>
            <p:cNvCxnSpPr/>
            <p:nvPr/>
          </p:nvCxnSpPr>
          <p:spPr>
            <a:xfrm rot="10800000">
              <a:off x="1935360" y="883244"/>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691" name="Google Shape;691;p75"/>
            <p:cNvCxnSpPr/>
            <p:nvPr/>
          </p:nvCxnSpPr>
          <p:spPr>
            <a:xfrm rot="10800000">
              <a:off x="1935360" y="1025421"/>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692" name="Google Shape;692;p75"/>
            <p:cNvCxnSpPr/>
            <p:nvPr/>
          </p:nvCxnSpPr>
          <p:spPr>
            <a:xfrm rot="10800000">
              <a:off x="1935360" y="1167599"/>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693" name="Google Shape;693;p75"/>
            <p:cNvCxnSpPr/>
            <p:nvPr/>
          </p:nvCxnSpPr>
          <p:spPr>
            <a:xfrm rot="10800000">
              <a:off x="1935360" y="1309777"/>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694" name="Google Shape;694;p75"/>
            <p:cNvCxnSpPr/>
            <p:nvPr/>
          </p:nvCxnSpPr>
          <p:spPr>
            <a:xfrm rot="10800000">
              <a:off x="1935360" y="1451955"/>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695" name="Google Shape;695;p75"/>
            <p:cNvCxnSpPr/>
            <p:nvPr/>
          </p:nvCxnSpPr>
          <p:spPr>
            <a:xfrm rot="10800000">
              <a:off x="1935360" y="1594132"/>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696" name="Google Shape;696;p75"/>
            <p:cNvCxnSpPr/>
            <p:nvPr/>
          </p:nvCxnSpPr>
          <p:spPr>
            <a:xfrm rot="10800000">
              <a:off x="1935360" y="1736310"/>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697" name="Google Shape;697;p75"/>
            <p:cNvCxnSpPr/>
            <p:nvPr/>
          </p:nvCxnSpPr>
          <p:spPr>
            <a:xfrm rot="10800000">
              <a:off x="1935360" y="1878488"/>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698" name="Google Shape;698;p75"/>
            <p:cNvCxnSpPr/>
            <p:nvPr/>
          </p:nvCxnSpPr>
          <p:spPr>
            <a:xfrm rot="10800000">
              <a:off x="1935360" y="2020666"/>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699" name="Google Shape;699;p75"/>
            <p:cNvCxnSpPr/>
            <p:nvPr/>
          </p:nvCxnSpPr>
          <p:spPr>
            <a:xfrm rot="10800000">
              <a:off x="1935360" y="2162844"/>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700" name="Google Shape;700;p75"/>
            <p:cNvCxnSpPr/>
            <p:nvPr/>
          </p:nvCxnSpPr>
          <p:spPr>
            <a:xfrm rot="10800000">
              <a:off x="1935360" y="2305021"/>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701" name="Google Shape;701;p75"/>
            <p:cNvCxnSpPr/>
            <p:nvPr/>
          </p:nvCxnSpPr>
          <p:spPr>
            <a:xfrm rot="10800000">
              <a:off x="1935360" y="2447199"/>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702" name="Google Shape;702;p75"/>
            <p:cNvCxnSpPr/>
            <p:nvPr/>
          </p:nvCxnSpPr>
          <p:spPr>
            <a:xfrm rot="10800000">
              <a:off x="1935360" y="2589377"/>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703" name="Google Shape;703;p75"/>
            <p:cNvCxnSpPr/>
            <p:nvPr/>
          </p:nvCxnSpPr>
          <p:spPr>
            <a:xfrm rot="10800000">
              <a:off x="1935360" y="2731555"/>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704" name="Google Shape;704;p75"/>
            <p:cNvCxnSpPr/>
            <p:nvPr/>
          </p:nvCxnSpPr>
          <p:spPr>
            <a:xfrm rot="10800000">
              <a:off x="1935360" y="2873732"/>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705" name="Google Shape;705;p75"/>
            <p:cNvCxnSpPr/>
            <p:nvPr/>
          </p:nvCxnSpPr>
          <p:spPr>
            <a:xfrm rot="10800000">
              <a:off x="1935360" y="3015910"/>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706" name="Google Shape;706;p75"/>
            <p:cNvCxnSpPr/>
            <p:nvPr/>
          </p:nvCxnSpPr>
          <p:spPr>
            <a:xfrm rot="10800000">
              <a:off x="1935360" y="3158088"/>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707" name="Google Shape;707;p75"/>
            <p:cNvCxnSpPr/>
            <p:nvPr/>
          </p:nvCxnSpPr>
          <p:spPr>
            <a:xfrm rot="10800000">
              <a:off x="1935360" y="3300266"/>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708" name="Google Shape;708;p75"/>
            <p:cNvCxnSpPr/>
            <p:nvPr/>
          </p:nvCxnSpPr>
          <p:spPr>
            <a:xfrm rot="10800000">
              <a:off x="1935360" y="3442444"/>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709" name="Google Shape;709;p75"/>
            <p:cNvCxnSpPr/>
            <p:nvPr/>
          </p:nvCxnSpPr>
          <p:spPr>
            <a:xfrm rot="10800000">
              <a:off x="1935360" y="3584621"/>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710" name="Google Shape;710;p75"/>
            <p:cNvCxnSpPr/>
            <p:nvPr/>
          </p:nvCxnSpPr>
          <p:spPr>
            <a:xfrm rot="10800000">
              <a:off x="1935360" y="3726799"/>
              <a:ext cx="0" cy="2412600"/>
            </a:xfrm>
            <a:prstGeom prst="straightConnector1">
              <a:avLst/>
            </a:prstGeom>
            <a:noFill/>
            <a:ln w="9525" cap="flat" cmpd="sng">
              <a:solidFill>
                <a:schemeClr val="accent2"/>
              </a:solidFill>
              <a:prstDash val="solid"/>
              <a:round/>
              <a:headEnd type="none" w="sm" len="sm"/>
              <a:tailEnd type="none" w="sm" len="sm"/>
            </a:ln>
          </p:spPr>
        </p:cxnSp>
        <p:cxnSp>
          <p:nvCxnSpPr>
            <p:cNvPr id="711" name="Google Shape;711;p75"/>
            <p:cNvCxnSpPr/>
            <p:nvPr/>
          </p:nvCxnSpPr>
          <p:spPr>
            <a:xfrm rot="10800000">
              <a:off x="1935360" y="3868977"/>
              <a:ext cx="0" cy="2412600"/>
            </a:xfrm>
            <a:prstGeom prst="straightConnector1">
              <a:avLst/>
            </a:prstGeom>
            <a:noFill/>
            <a:ln w="9525" cap="flat" cmpd="sng">
              <a:solidFill>
                <a:schemeClr val="accent2"/>
              </a:solidFill>
              <a:prstDash val="solid"/>
              <a:round/>
              <a:headEnd type="none" w="sm" len="sm"/>
              <a:tailEnd type="none" w="sm" len="sm"/>
            </a:ln>
          </p:spPr>
        </p:cxnSp>
      </p:grpSp>
      <p:sp>
        <p:nvSpPr>
          <p:cNvPr id="712" name="Google Shape;712;p75"/>
          <p:cNvSpPr/>
          <p:nvPr/>
        </p:nvSpPr>
        <p:spPr>
          <a:xfrm rot="5400000">
            <a:off x="230230" y="1495655"/>
            <a:ext cx="3394500" cy="2198100"/>
          </a:xfrm>
          <a:prstGeom prst="roundRect">
            <a:avLst>
              <a:gd name="adj" fmla="val 8872"/>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75"/>
          <p:cNvSpPr/>
          <p:nvPr/>
        </p:nvSpPr>
        <p:spPr>
          <a:xfrm rot="5400000">
            <a:off x="1282930" y="989555"/>
            <a:ext cx="1289100" cy="1501200"/>
          </a:xfrm>
          <a:prstGeom prst="octagon">
            <a:avLst>
              <a:gd name="adj" fmla="val 29289"/>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714" name="Google Shape;714;p75"/>
          <p:cNvSpPr/>
          <p:nvPr/>
        </p:nvSpPr>
        <p:spPr>
          <a:xfrm rot="5400000">
            <a:off x="1282930" y="2674937"/>
            <a:ext cx="1289100" cy="1501200"/>
          </a:xfrm>
          <a:prstGeom prst="octagon">
            <a:avLst>
              <a:gd name="adj" fmla="val 29289"/>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cxnSp>
        <p:nvCxnSpPr>
          <p:cNvPr id="715" name="Google Shape;715;p75"/>
          <p:cNvCxnSpPr/>
          <p:nvPr/>
        </p:nvCxnSpPr>
        <p:spPr>
          <a:xfrm>
            <a:off x="1915205" y="1495955"/>
            <a:ext cx="0" cy="2173800"/>
          </a:xfrm>
          <a:prstGeom prst="straightConnector1">
            <a:avLst/>
          </a:prstGeom>
          <a:noFill/>
          <a:ln w="9525" cap="flat" cmpd="sng">
            <a:solidFill>
              <a:schemeClr val="accent5"/>
            </a:solidFill>
            <a:prstDash val="lgDash"/>
            <a:round/>
            <a:headEnd type="none" w="sm" len="sm"/>
            <a:tailEnd type="none" w="sm" len="sm"/>
          </a:ln>
        </p:spPr>
      </p:cxnSp>
      <p:sp>
        <p:nvSpPr>
          <p:cNvPr id="716" name="Google Shape;716;p75"/>
          <p:cNvSpPr/>
          <p:nvPr/>
        </p:nvSpPr>
        <p:spPr>
          <a:xfrm>
            <a:off x="6416549" y="-449000"/>
            <a:ext cx="2555999" cy="1346460"/>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75"/>
          <p:cNvSpPr/>
          <p:nvPr/>
        </p:nvSpPr>
        <p:spPr>
          <a:xfrm>
            <a:off x="8271502" y="3974834"/>
            <a:ext cx="1744995" cy="919236"/>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75"/>
          <p:cNvSpPr txBox="1">
            <a:spLocks noGrp="1"/>
          </p:cNvSpPr>
          <p:nvPr>
            <p:ph type="ctrTitle"/>
          </p:nvPr>
        </p:nvSpPr>
        <p:spPr>
          <a:xfrm>
            <a:off x="3867575" y="1265425"/>
            <a:ext cx="3960600" cy="69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000"/>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a:endParaRPr/>
          </a:p>
        </p:txBody>
      </p:sp>
      <p:sp>
        <p:nvSpPr>
          <p:cNvPr id="719" name="Google Shape;719;p75"/>
          <p:cNvSpPr txBox="1">
            <a:spLocks noGrp="1"/>
          </p:cNvSpPr>
          <p:nvPr>
            <p:ph type="subTitle" idx="1"/>
          </p:nvPr>
        </p:nvSpPr>
        <p:spPr>
          <a:xfrm>
            <a:off x="3867575" y="1963525"/>
            <a:ext cx="3960600" cy="235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Char char="●"/>
              <a:defRPr sz="1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20"/>
        <p:cNvGrpSpPr/>
        <p:nvPr/>
      </p:nvGrpSpPr>
      <p:grpSpPr>
        <a:xfrm>
          <a:off x="0" y="0"/>
          <a:ext cx="0" cy="0"/>
          <a:chOff x="0" y="0"/>
          <a:chExt cx="0" cy="0"/>
        </a:xfrm>
      </p:grpSpPr>
      <p:sp>
        <p:nvSpPr>
          <p:cNvPr id="721" name="Google Shape;721;p76"/>
          <p:cNvSpPr/>
          <p:nvPr/>
        </p:nvSpPr>
        <p:spPr>
          <a:xfrm rot="-5400000">
            <a:off x="6594496" y="40023"/>
            <a:ext cx="4102" cy="31593"/>
          </a:xfrm>
          <a:custGeom>
            <a:avLst/>
            <a:gdLst/>
            <a:ahLst/>
            <a:cxnLst/>
            <a:rect l="l" t="t" r="r" b="b"/>
            <a:pathLst>
              <a:path w="37" h="285" extrusionOk="0">
                <a:moveTo>
                  <a:pt x="7" y="0"/>
                </a:moveTo>
                <a:cubicBezTo>
                  <a:pt x="0" y="0"/>
                  <a:pt x="0" y="30"/>
                  <a:pt x="0" y="69"/>
                </a:cubicBezTo>
                <a:cubicBezTo>
                  <a:pt x="0" y="159"/>
                  <a:pt x="0" y="284"/>
                  <a:pt x="18" y="284"/>
                </a:cubicBezTo>
                <a:cubicBezTo>
                  <a:pt x="18" y="284"/>
                  <a:pt x="36" y="212"/>
                  <a:pt x="36" y="141"/>
                </a:cubicBezTo>
                <a:cubicBezTo>
                  <a:pt x="36" y="51"/>
                  <a:pt x="36" y="15"/>
                  <a:pt x="18" y="15"/>
                </a:cubicBezTo>
                <a:cubicBezTo>
                  <a:pt x="13" y="5"/>
                  <a:pt x="10" y="0"/>
                  <a:pt x="7"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76"/>
          <p:cNvSpPr/>
          <p:nvPr/>
        </p:nvSpPr>
        <p:spPr>
          <a:xfrm>
            <a:off x="7325674" y="-147450"/>
            <a:ext cx="2555999" cy="1346460"/>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76"/>
          <p:cNvSpPr/>
          <p:nvPr/>
        </p:nvSpPr>
        <p:spPr>
          <a:xfrm>
            <a:off x="-1031773" y="2738484"/>
            <a:ext cx="1744995" cy="919236"/>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76"/>
          <p:cNvSpPr txBox="1">
            <a:spLocks noGrp="1"/>
          </p:cNvSpPr>
          <p:nvPr>
            <p:ph type="title"/>
          </p:nvPr>
        </p:nvSpPr>
        <p:spPr>
          <a:xfrm>
            <a:off x="4184800" y="1729863"/>
            <a:ext cx="4030200" cy="673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3600"/>
              <a:buNone/>
              <a:defRPr sz="4000"/>
            </a:lvl1pPr>
            <a:lvl2pPr lvl="1" algn="r">
              <a:lnSpc>
                <a:spcPct val="100000"/>
              </a:lnSpc>
              <a:spcBef>
                <a:spcPts val="0"/>
              </a:spcBef>
              <a:spcAft>
                <a:spcPts val="0"/>
              </a:spcAft>
              <a:buClr>
                <a:srgbClr val="000000"/>
              </a:buClr>
              <a:buSzPts val="2800"/>
              <a:buNone/>
              <a:defRPr>
                <a:solidFill>
                  <a:srgbClr val="000000"/>
                </a:solidFill>
              </a:defRPr>
            </a:lvl2pPr>
            <a:lvl3pPr lvl="2" algn="r">
              <a:lnSpc>
                <a:spcPct val="100000"/>
              </a:lnSpc>
              <a:spcBef>
                <a:spcPts val="0"/>
              </a:spcBef>
              <a:spcAft>
                <a:spcPts val="0"/>
              </a:spcAft>
              <a:buClr>
                <a:srgbClr val="000000"/>
              </a:buClr>
              <a:buSzPts val="2800"/>
              <a:buNone/>
              <a:defRPr>
                <a:solidFill>
                  <a:srgbClr val="000000"/>
                </a:solidFill>
              </a:defRPr>
            </a:lvl3pPr>
            <a:lvl4pPr lvl="3" algn="r">
              <a:lnSpc>
                <a:spcPct val="100000"/>
              </a:lnSpc>
              <a:spcBef>
                <a:spcPts val="0"/>
              </a:spcBef>
              <a:spcAft>
                <a:spcPts val="0"/>
              </a:spcAft>
              <a:buClr>
                <a:srgbClr val="000000"/>
              </a:buClr>
              <a:buSzPts val="2800"/>
              <a:buNone/>
              <a:defRPr>
                <a:solidFill>
                  <a:srgbClr val="000000"/>
                </a:solidFill>
              </a:defRPr>
            </a:lvl4pPr>
            <a:lvl5pPr lvl="4" algn="r">
              <a:lnSpc>
                <a:spcPct val="100000"/>
              </a:lnSpc>
              <a:spcBef>
                <a:spcPts val="0"/>
              </a:spcBef>
              <a:spcAft>
                <a:spcPts val="0"/>
              </a:spcAft>
              <a:buClr>
                <a:srgbClr val="000000"/>
              </a:buClr>
              <a:buSzPts val="2800"/>
              <a:buNone/>
              <a:defRPr>
                <a:solidFill>
                  <a:srgbClr val="000000"/>
                </a:solidFill>
              </a:defRPr>
            </a:lvl5pPr>
            <a:lvl6pPr lvl="5" algn="r">
              <a:lnSpc>
                <a:spcPct val="100000"/>
              </a:lnSpc>
              <a:spcBef>
                <a:spcPts val="0"/>
              </a:spcBef>
              <a:spcAft>
                <a:spcPts val="0"/>
              </a:spcAft>
              <a:buClr>
                <a:srgbClr val="000000"/>
              </a:buClr>
              <a:buSzPts val="2800"/>
              <a:buNone/>
              <a:defRPr>
                <a:solidFill>
                  <a:srgbClr val="000000"/>
                </a:solidFill>
              </a:defRPr>
            </a:lvl6pPr>
            <a:lvl7pPr lvl="6" algn="r">
              <a:lnSpc>
                <a:spcPct val="100000"/>
              </a:lnSpc>
              <a:spcBef>
                <a:spcPts val="0"/>
              </a:spcBef>
              <a:spcAft>
                <a:spcPts val="0"/>
              </a:spcAft>
              <a:buClr>
                <a:srgbClr val="000000"/>
              </a:buClr>
              <a:buSzPts val="2800"/>
              <a:buNone/>
              <a:defRPr>
                <a:solidFill>
                  <a:srgbClr val="000000"/>
                </a:solidFill>
              </a:defRPr>
            </a:lvl7pPr>
            <a:lvl8pPr lvl="7" algn="r">
              <a:lnSpc>
                <a:spcPct val="100000"/>
              </a:lnSpc>
              <a:spcBef>
                <a:spcPts val="0"/>
              </a:spcBef>
              <a:spcAft>
                <a:spcPts val="0"/>
              </a:spcAft>
              <a:buClr>
                <a:srgbClr val="000000"/>
              </a:buClr>
              <a:buSzPts val="2800"/>
              <a:buNone/>
              <a:defRPr>
                <a:solidFill>
                  <a:srgbClr val="000000"/>
                </a:solidFill>
              </a:defRPr>
            </a:lvl8pPr>
            <a:lvl9pPr lvl="8" algn="r">
              <a:lnSpc>
                <a:spcPct val="100000"/>
              </a:lnSpc>
              <a:spcBef>
                <a:spcPts val="0"/>
              </a:spcBef>
              <a:spcAft>
                <a:spcPts val="0"/>
              </a:spcAft>
              <a:buClr>
                <a:srgbClr val="000000"/>
              </a:buClr>
              <a:buSzPts val="2800"/>
              <a:buNone/>
              <a:defRPr>
                <a:solidFill>
                  <a:srgbClr val="000000"/>
                </a:solidFill>
              </a:defRPr>
            </a:lvl9pPr>
          </a:lstStyle>
          <a:p>
            <a:endParaRPr/>
          </a:p>
        </p:txBody>
      </p:sp>
      <p:sp>
        <p:nvSpPr>
          <p:cNvPr id="725" name="Google Shape;725;p76"/>
          <p:cNvSpPr txBox="1">
            <a:spLocks noGrp="1"/>
          </p:cNvSpPr>
          <p:nvPr>
            <p:ph type="subTitle" idx="1"/>
          </p:nvPr>
        </p:nvSpPr>
        <p:spPr>
          <a:xfrm flipH="1">
            <a:off x="4184564" y="2517826"/>
            <a:ext cx="4030200" cy="895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1400"/>
              <a:buNone/>
              <a:defRPr sz="1600"/>
            </a:lvl1pPr>
            <a:lvl2pPr lvl="1" algn="r">
              <a:lnSpc>
                <a:spcPct val="100000"/>
              </a:lnSpc>
              <a:spcBef>
                <a:spcPts val="0"/>
              </a:spcBef>
              <a:spcAft>
                <a:spcPts val="0"/>
              </a:spcAft>
              <a:buClr>
                <a:srgbClr val="000000"/>
              </a:buClr>
              <a:buSzPts val="2800"/>
              <a:buNone/>
              <a:defRPr sz="2800">
                <a:solidFill>
                  <a:srgbClr val="000000"/>
                </a:solidFill>
              </a:defRPr>
            </a:lvl2pPr>
            <a:lvl3pPr lvl="2" algn="r">
              <a:lnSpc>
                <a:spcPct val="100000"/>
              </a:lnSpc>
              <a:spcBef>
                <a:spcPts val="0"/>
              </a:spcBef>
              <a:spcAft>
                <a:spcPts val="0"/>
              </a:spcAft>
              <a:buClr>
                <a:srgbClr val="000000"/>
              </a:buClr>
              <a:buSzPts val="2800"/>
              <a:buNone/>
              <a:defRPr sz="2800">
                <a:solidFill>
                  <a:srgbClr val="000000"/>
                </a:solidFill>
              </a:defRPr>
            </a:lvl3pPr>
            <a:lvl4pPr lvl="3" algn="r">
              <a:lnSpc>
                <a:spcPct val="100000"/>
              </a:lnSpc>
              <a:spcBef>
                <a:spcPts val="0"/>
              </a:spcBef>
              <a:spcAft>
                <a:spcPts val="0"/>
              </a:spcAft>
              <a:buClr>
                <a:srgbClr val="000000"/>
              </a:buClr>
              <a:buSzPts val="2800"/>
              <a:buNone/>
              <a:defRPr sz="2800">
                <a:solidFill>
                  <a:srgbClr val="000000"/>
                </a:solidFill>
              </a:defRPr>
            </a:lvl4pPr>
            <a:lvl5pPr lvl="4" algn="r">
              <a:lnSpc>
                <a:spcPct val="100000"/>
              </a:lnSpc>
              <a:spcBef>
                <a:spcPts val="0"/>
              </a:spcBef>
              <a:spcAft>
                <a:spcPts val="0"/>
              </a:spcAft>
              <a:buClr>
                <a:srgbClr val="000000"/>
              </a:buClr>
              <a:buSzPts val="2800"/>
              <a:buNone/>
              <a:defRPr sz="2800">
                <a:solidFill>
                  <a:srgbClr val="000000"/>
                </a:solidFill>
              </a:defRPr>
            </a:lvl5pPr>
            <a:lvl6pPr lvl="5" algn="r">
              <a:lnSpc>
                <a:spcPct val="100000"/>
              </a:lnSpc>
              <a:spcBef>
                <a:spcPts val="0"/>
              </a:spcBef>
              <a:spcAft>
                <a:spcPts val="0"/>
              </a:spcAft>
              <a:buClr>
                <a:srgbClr val="000000"/>
              </a:buClr>
              <a:buSzPts val="2800"/>
              <a:buNone/>
              <a:defRPr sz="2800">
                <a:solidFill>
                  <a:srgbClr val="000000"/>
                </a:solidFill>
              </a:defRPr>
            </a:lvl6pPr>
            <a:lvl7pPr lvl="6" algn="r">
              <a:lnSpc>
                <a:spcPct val="100000"/>
              </a:lnSpc>
              <a:spcBef>
                <a:spcPts val="0"/>
              </a:spcBef>
              <a:spcAft>
                <a:spcPts val="0"/>
              </a:spcAft>
              <a:buClr>
                <a:srgbClr val="000000"/>
              </a:buClr>
              <a:buSzPts val="2800"/>
              <a:buNone/>
              <a:defRPr sz="2800">
                <a:solidFill>
                  <a:srgbClr val="000000"/>
                </a:solidFill>
              </a:defRPr>
            </a:lvl7pPr>
            <a:lvl8pPr lvl="7" algn="r">
              <a:lnSpc>
                <a:spcPct val="100000"/>
              </a:lnSpc>
              <a:spcBef>
                <a:spcPts val="0"/>
              </a:spcBef>
              <a:spcAft>
                <a:spcPts val="0"/>
              </a:spcAft>
              <a:buClr>
                <a:srgbClr val="000000"/>
              </a:buClr>
              <a:buSzPts val="2800"/>
              <a:buNone/>
              <a:defRPr sz="2800">
                <a:solidFill>
                  <a:srgbClr val="000000"/>
                </a:solidFill>
              </a:defRPr>
            </a:lvl8pPr>
            <a:lvl9pPr lvl="8" algn="r">
              <a:lnSpc>
                <a:spcPct val="100000"/>
              </a:lnSpc>
              <a:spcBef>
                <a:spcPts val="0"/>
              </a:spcBef>
              <a:spcAft>
                <a:spcPts val="0"/>
              </a:spcAft>
              <a:buClr>
                <a:srgbClr val="000000"/>
              </a:buClr>
              <a:buSzPts val="2800"/>
              <a:buNone/>
              <a:defRPr sz="2800">
                <a:solidFill>
                  <a:srgbClr val="000000"/>
                </a:solidFill>
              </a:defRPr>
            </a:lvl9pPr>
          </a:lstStyle>
          <a:p>
            <a:endParaRPr/>
          </a:p>
        </p:txBody>
      </p:sp>
      <p:sp>
        <p:nvSpPr>
          <p:cNvPr id="726" name="Google Shape;726;p76"/>
          <p:cNvSpPr/>
          <p:nvPr/>
        </p:nvSpPr>
        <p:spPr>
          <a:xfrm>
            <a:off x="-94500" y="4753400"/>
            <a:ext cx="9334500" cy="437700"/>
          </a:xfrm>
          <a:prstGeom prst="rect">
            <a:avLst/>
          </a:prstGeom>
          <a:solidFill>
            <a:srgbClr val="79B2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27" name="Google Shape;727;p76"/>
          <p:cNvGrpSpPr/>
          <p:nvPr/>
        </p:nvGrpSpPr>
        <p:grpSpPr>
          <a:xfrm>
            <a:off x="-95249" y="4000840"/>
            <a:ext cx="9334609" cy="752578"/>
            <a:chOff x="-2437" y="4000817"/>
            <a:chExt cx="9148888" cy="752578"/>
          </a:xfrm>
        </p:grpSpPr>
        <p:sp>
          <p:nvSpPr>
            <p:cNvPr id="728" name="Google Shape;728;p76"/>
            <p:cNvSpPr/>
            <p:nvPr/>
          </p:nvSpPr>
          <p:spPr>
            <a:xfrm rot="-5400000">
              <a:off x="4193274" y="-194895"/>
              <a:ext cx="752578" cy="9144001"/>
            </a:xfrm>
            <a:custGeom>
              <a:avLst/>
              <a:gdLst/>
              <a:ahLst/>
              <a:cxnLst/>
              <a:rect l="l" t="t" r="r" b="b"/>
              <a:pathLst>
                <a:path w="6789" h="82488" extrusionOk="0">
                  <a:moveTo>
                    <a:pt x="0" y="0"/>
                  </a:moveTo>
                  <a:lnTo>
                    <a:pt x="0" y="82488"/>
                  </a:lnTo>
                  <a:lnTo>
                    <a:pt x="6789" y="82488"/>
                  </a:lnTo>
                  <a:lnTo>
                    <a:pt x="6789" y="0"/>
                  </a:lnTo>
                  <a:close/>
                </a:path>
              </a:pathLst>
            </a:custGeom>
            <a:solidFill>
              <a:srgbClr val="807F8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29" name="Google Shape;729;p76"/>
            <p:cNvCxnSpPr/>
            <p:nvPr/>
          </p:nvCxnSpPr>
          <p:spPr>
            <a:xfrm>
              <a:off x="-850" y="4377105"/>
              <a:ext cx="9147300" cy="0"/>
            </a:xfrm>
            <a:prstGeom prst="straightConnector1">
              <a:avLst/>
            </a:prstGeom>
            <a:noFill/>
            <a:ln w="9525" cap="flat" cmpd="sng">
              <a:solidFill>
                <a:schemeClr val="accent3"/>
              </a:solidFill>
              <a:prstDash val="lgDash"/>
              <a:round/>
              <a:headEnd type="none" w="sm" len="sm"/>
              <a:tailEnd type="none" w="sm" len="sm"/>
            </a:ln>
          </p:spPr>
        </p:cxnSp>
        <p:sp>
          <p:nvSpPr>
            <p:cNvPr id="730" name="Google Shape;730;p76"/>
            <p:cNvSpPr txBox="1"/>
            <p:nvPr/>
          </p:nvSpPr>
          <p:spPr>
            <a:xfrm rot="5400000">
              <a:off x="662825" y="4096305"/>
              <a:ext cx="662400" cy="561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chemeClr val="accent3"/>
                  </a:solidFill>
                  <a:latin typeface="Alata"/>
                  <a:ea typeface="Alata"/>
                  <a:cs typeface="Alata"/>
                  <a:sym typeface="Alata"/>
                </a:rPr>
                <a:t>20</a:t>
              </a:r>
              <a:endParaRPr sz="2000" b="0" i="0" u="none" strike="noStrike" cap="none">
                <a:solidFill>
                  <a:schemeClr val="accent3"/>
                </a:solidFill>
                <a:latin typeface="Alata"/>
                <a:ea typeface="Alata"/>
                <a:cs typeface="Alata"/>
                <a:sym typeface="Alata"/>
              </a:endParaRPr>
            </a:p>
          </p:txBody>
        </p:sp>
        <p:grpSp>
          <p:nvGrpSpPr>
            <p:cNvPr id="731" name="Google Shape;731;p76"/>
            <p:cNvGrpSpPr/>
            <p:nvPr/>
          </p:nvGrpSpPr>
          <p:grpSpPr>
            <a:xfrm>
              <a:off x="152403" y="4133518"/>
              <a:ext cx="228852" cy="487175"/>
              <a:chOff x="152403" y="4125590"/>
              <a:chExt cx="228852" cy="487175"/>
            </a:xfrm>
          </p:grpSpPr>
          <p:sp>
            <p:nvSpPr>
              <p:cNvPr id="732" name="Google Shape;732;p76"/>
              <p:cNvSpPr/>
              <p:nvPr/>
            </p:nvSpPr>
            <p:spPr>
              <a:xfrm rot="-5400000">
                <a:off x="248896" y="4480407"/>
                <a:ext cx="35865" cy="228851"/>
              </a:xfrm>
              <a:custGeom>
                <a:avLst/>
                <a:gdLst/>
                <a:ahLst/>
                <a:cxnLst/>
                <a:rect l="l" t="t" r="r" b="b"/>
                <a:pathLst>
                  <a:path w="504" h="3216" extrusionOk="0">
                    <a:moveTo>
                      <a:pt x="1" y="1"/>
                    </a:moveTo>
                    <a:lnTo>
                      <a:pt x="1" y="3215"/>
                    </a:lnTo>
                    <a:lnTo>
                      <a:pt x="504" y="3215"/>
                    </a:lnTo>
                    <a:lnTo>
                      <a:pt x="50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76"/>
              <p:cNvSpPr/>
              <p:nvPr/>
            </p:nvSpPr>
            <p:spPr>
              <a:xfrm rot="-5400000">
                <a:off x="248896" y="4416506"/>
                <a:ext cx="35865" cy="228851"/>
              </a:xfrm>
              <a:custGeom>
                <a:avLst/>
                <a:gdLst/>
                <a:ahLst/>
                <a:cxnLst/>
                <a:rect l="l" t="t" r="r" b="b"/>
                <a:pathLst>
                  <a:path w="504" h="3216" extrusionOk="0">
                    <a:moveTo>
                      <a:pt x="1" y="1"/>
                    </a:moveTo>
                    <a:lnTo>
                      <a:pt x="1" y="3215"/>
                    </a:lnTo>
                    <a:lnTo>
                      <a:pt x="504" y="3215"/>
                    </a:lnTo>
                    <a:lnTo>
                      <a:pt x="50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76"/>
              <p:cNvSpPr/>
              <p:nvPr/>
            </p:nvSpPr>
            <p:spPr>
              <a:xfrm rot="-5400000">
                <a:off x="248255" y="4084673"/>
                <a:ext cx="37146" cy="228851"/>
              </a:xfrm>
              <a:custGeom>
                <a:avLst/>
                <a:gdLst/>
                <a:ahLst/>
                <a:cxnLst/>
                <a:rect l="l" t="t" r="r" b="b"/>
                <a:pathLst>
                  <a:path w="522" h="3216" extrusionOk="0">
                    <a:moveTo>
                      <a:pt x="1" y="1"/>
                    </a:moveTo>
                    <a:lnTo>
                      <a:pt x="1" y="3215"/>
                    </a:lnTo>
                    <a:lnTo>
                      <a:pt x="522" y="3215"/>
                    </a:lnTo>
                    <a:lnTo>
                      <a:pt x="52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76"/>
              <p:cNvSpPr/>
              <p:nvPr/>
            </p:nvSpPr>
            <p:spPr>
              <a:xfrm rot="-5400000">
                <a:off x="248896" y="4029097"/>
                <a:ext cx="35865" cy="228851"/>
              </a:xfrm>
              <a:custGeom>
                <a:avLst/>
                <a:gdLst/>
                <a:ahLst/>
                <a:cxnLst/>
                <a:rect l="l" t="t" r="r" b="b"/>
                <a:pathLst>
                  <a:path w="504" h="3216" extrusionOk="0">
                    <a:moveTo>
                      <a:pt x="1" y="1"/>
                    </a:moveTo>
                    <a:lnTo>
                      <a:pt x="1" y="3215"/>
                    </a:lnTo>
                    <a:lnTo>
                      <a:pt x="504" y="3215"/>
                    </a:lnTo>
                    <a:lnTo>
                      <a:pt x="50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36" name="Google Shape;736;p76"/>
          <p:cNvGrpSpPr/>
          <p:nvPr/>
        </p:nvGrpSpPr>
        <p:grpSpPr>
          <a:xfrm>
            <a:off x="8760328" y="4133518"/>
            <a:ext cx="228851" cy="487175"/>
            <a:chOff x="8760328" y="4125590"/>
            <a:chExt cx="228851" cy="487175"/>
          </a:xfrm>
        </p:grpSpPr>
        <p:sp>
          <p:nvSpPr>
            <p:cNvPr id="737" name="Google Shape;737;p76"/>
            <p:cNvSpPr/>
            <p:nvPr/>
          </p:nvSpPr>
          <p:spPr>
            <a:xfrm rot="-5400000">
              <a:off x="8856821" y="4480407"/>
              <a:ext cx="35865" cy="228851"/>
            </a:xfrm>
            <a:custGeom>
              <a:avLst/>
              <a:gdLst/>
              <a:ahLst/>
              <a:cxnLst/>
              <a:rect l="l" t="t" r="r" b="b"/>
              <a:pathLst>
                <a:path w="504" h="3216" extrusionOk="0">
                  <a:moveTo>
                    <a:pt x="1" y="1"/>
                  </a:moveTo>
                  <a:lnTo>
                    <a:pt x="1" y="3215"/>
                  </a:lnTo>
                  <a:lnTo>
                    <a:pt x="504" y="3215"/>
                  </a:lnTo>
                  <a:lnTo>
                    <a:pt x="50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76"/>
            <p:cNvSpPr/>
            <p:nvPr/>
          </p:nvSpPr>
          <p:spPr>
            <a:xfrm rot="-5400000">
              <a:off x="8856821" y="4416506"/>
              <a:ext cx="35865" cy="228851"/>
            </a:xfrm>
            <a:custGeom>
              <a:avLst/>
              <a:gdLst/>
              <a:ahLst/>
              <a:cxnLst/>
              <a:rect l="l" t="t" r="r" b="b"/>
              <a:pathLst>
                <a:path w="504" h="3216" extrusionOk="0">
                  <a:moveTo>
                    <a:pt x="1" y="1"/>
                  </a:moveTo>
                  <a:lnTo>
                    <a:pt x="1" y="3215"/>
                  </a:lnTo>
                  <a:lnTo>
                    <a:pt x="504" y="3215"/>
                  </a:lnTo>
                  <a:lnTo>
                    <a:pt x="50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76"/>
            <p:cNvSpPr/>
            <p:nvPr/>
          </p:nvSpPr>
          <p:spPr>
            <a:xfrm rot="-5400000">
              <a:off x="8856180" y="4084673"/>
              <a:ext cx="37146" cy="228851"/>
            </a:xfrm>
            <a:custGeom>
              <a:avLst/>
              <a:gdLst/>
              <a:ahLst/>
              <a:cxnLst/>
              <a:rect l="l" t="t" r="r" b="b"/>
              <a:pathLst>
                <a:path w="522" h="3216" extrusionOk="0">
                  <a:moveTo>
                    <a:pt x="1" y="1"/>
                  </a:moveTo>
                  <a:lnTo>
                    <a:pt x="1" y="3215"/>
                  </a:lnTo>
                  <a:lnTo>
                    <a:pt x="522" y="3215"/>
                  </a:lnTo>
                  <a:lnTo>
                    <a:pt x="52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76"/>
            <p:cNvSpPr/>
            <p:nvPr/>
          </p:nvSpPr>
          <p:spPr>
            <a:xfrm rot="-5400000">
              <a:off x="8856821" y="4029097"/>
              <a:ext cx="35865" cy="228851"/>
            </a:xfrm>
            <a:custGeom>
              <a:avLst/>
              <a:gdLst/>
              <a:ahLst/>
              <a:cxnLst/>
              <a:rect l="l" t="t" r="r" b="b"/>
              <a:pathLst>
                <a:path w="504" h="3216" extrusionOk="0">
                  <a:moveTo>
                    <a:pt x="1" y="1"/>
                  </a:moveTo>
                  <a:lnTo>
                    <a:pt x="1" y="3215"/>
                  </a:lnTo>
                  <a:lnTo>
                    <a:pt x="504" y="3215"/>
                  </a:lnTo>
                  <a:lnTo>
                    <a:pt x="50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741"/>
        <p:cNvGrpSpPr/>
        <p:nvPr/>
      </p:nvGrpSpPr>
      <p:grpSpPr>
        <a:xfrm>
          <a:off x="0" y="0"/>
          <a:ext cx="0" cy="0"/>
          <a:chOff x="0" y="0"/>
          <a:chExt cx="0" cy="0"/>
        </a:xfrm>
      </p:grpSpPr>
      <p:sp>
        <p:nvSpPr>
          <p:cNvPr id="742" name="Google Shape;742;p77"/>
          <p:cNvSpPr txBox="1">
            <a:spLocks noGrp="1"/>
          </p:cNvSpPr>
          <p:nvPr>
            <p:ph type="ctrTitle"/>
          </p:nvPr>
        </p:nvSpPr>
        <p:spPr>
          <a:xfrm>
            <a:off x="1513275" y="1267950"/>
            <a:ext cx="4536900" cy="38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1800"/>
              <a:buFont typeface="Fira Sans Condensed Medium"/>
              <a:buNone/>
              <a:defRPr sz="2400"/>
            </a:lvl1pPr>
            <a:lvl2pPr lvl="1" algn="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43" name="Google Shape;743;p77"/>
          <p:cNvSpPr txBox="1">
            <a:spLocks noGrp="1"/>
          </p:cNvSpPr>
          <p:nvPr>
            <p:ph type="subTitle" idx="1"/>
          </p:nvPr>
        </p:nvSpPr>
        <p:spPr>
          <a:xfrm>
            <a:off x="1510878" y="1652548"/>
            <a:ext cx="4541700" cy="53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000"/>
              <a:buNone/>
              <a:defRPr sz="1400"/>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44" name="Google Shape;744;p77"/>
          <p:cNvSpPr txBox="1">
            <a:spLocks noGrp="1"/>
          </p:cNvSpPr>
          <p:nvPr>
            <p:ph type="ctrTitle" idx="2"/>
          </p:nvPr>
        </p:nvSpPr>
        <p:spPr>
          <a:xfrm>
            <a:off x="1513275" y="2406698"/>
            <a:ext cx="4536900" cy="38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1800"/>
              <a:buFont typeface="Fira Sans Condensed Medium"/>
              <a:buNone/>
              <a:defRPr sz="2400"/>
            </a:lvl1pPr>
            <a:lvl2pPr lvl="1" algn="l">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l">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l">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l">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l">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l">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l">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l">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45" name="Google Shape;745;p77"/>
          <p:cNvSpPr txBox="1">
            <a:spLocks noGrp="1"/>
          </p:cNvSpPr>
          <p:nvPr>
            <p:ph type="subTitle" idx="3"/>
          </p:nvPr>
        </p:nvSpPr>
        <p:spPr>
          <a:xfrm>
            <a:off x="1513271" y="2796980"/>
            <a:ext cx="4536900" cy="533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000"/>
              <a:buNone/>
              <a:defRPr sz="14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46" name="Google Shape;746;p77"/>
          <p:cNvSpPr txBox="1">
            <a:spLocks noGrp="1"/>
          </p:cNvSpPr>
          <p:nvPr>
            <p:ph type="ctrTitle" idx="4"/>
          </p:nvPr>
        </p:nvSpPr>
        <p:spPr>
          <a:xfrm>
            <a:off x="1513275" y="3553899"/>
            <a:ext cx="4536900" cy="38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1800"/>
              <a:buFont typeface="Fira Sans Condensed Medium"/>
              <a:buNone/>
              <a:defRPr sz="2400"/>
            </a:lvl1pPr>
            <a:lvl2pPr lvl="1" algn="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47" name="Google Shape;747;p77"/>
          <p:cNvSpPr txBox="1">
            <a:spLocks noGrp="1"/>
          </p:cNvSpPr>
          <p:nvPr>
            <p:ph type="subTitle" idx="5"/>
          </p:nvPr>
        </p:nvSpPr>
        <p:spPr>
          <a:xfrm>
            <a:off x="1513271" y="3948451"/>
            <a:ext cx="4536900" cy="528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000"/>
              <a:buNone/>
              <a:defRPr sz="1400"/>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48" name="Google Shape;748;p77"/>
          <p:cNvSpPr/>
          <p:nvPr/>
        </p:nvSpPr>
        <p:spPr>
          <a:xfrm>
            <a:off x="7671050" y="125"/>
            <a:ext cx="1474500" cy="5143500"/>
          </a:xfrm>
          <a:prstGeom prst="rect">
            <a:avLst/>
          </a:prstGeom>
          <a:solidFill>
            <a:srgbClr val="79B2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77"/>
          <p:cNvSpPr/>
          <p:nvPr/>
        </p:nvSpPr>
        <p:spPr>
          <a:xfrm rot="5400000">
            <a:off x="4622675" y="2426769"/>
            <a:ext cx="4674900" cy="13272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50" name="Google Shape;750;p77"/>
          <p:cNvGrpSpPr/>
          <p:nvPr/>
        </p:nvGrpSpPr>
        <p:grpSpPr>
          <a:xfrm rot="5400000">
            <a:off x="4621052" y="2474683"/>
            <a:ext cx="4671190" cy="1210456"/>
            <a:chOff x="4006477" y="3162824"/>
            <a:chExt cx="4333200" cy="1066200"/>
          </a:xfrm>
        </p:grpSpPr>
        <p:cxnSp>
          <p:nvCxnSpPr>
            <p:cNvPr id="751" name="Google Shape;751;p77"/>
            <p:cNvCxnSpPr/>
            <p:nvPr/>
          </p:nvCxnSpPr>
          <p:spPr>
            <a:xfrm>
              <a:off x="4006477" y="3162824"/>
              <a:ext cx="4333200" cy="0"/>
            </a:xfrm>
            <a:prstGeom prst="straightConnector1">
              <a:avLst/>
            </a:prstGeom>
            <a:noFill/>
            <a:ln w="9525" cap="flat" cmpd="sng">
              <a:solidFill>
                <a:schemeClr val="accent2"/>
              </a:solidFill>
              <a:prstDash val="solid"/>
              <a:round/>
              <a:headEnd type="none" w="sm" len="sm"/>
              <a:tailEnd type="none" w="sm" len="sm"/>
            </a:ln>
          </p:spPr>
        </p:cxnSp>
        <p:cxnSp>
          <p:nvCxnSpPr>
            <p:cNvPr id="752" name="Google Shape;752;p77"/>
            <p:cNvCxnSpPr/>
            <p:nvPr/>
          </p:nvCxnSpPr>
          <p:spPr>
            <a:xfrm>
              <a:off x="4006477" y="3315138"/>
              <a:ext cx="4333200" cy="0"/>
            </a:xfrm>
            <a:prstGeom prst="straightConnector1">
              <a:avLst/>
            </a:prstGeom>
            <a:noFill/>
            <a:ln w="9525" cap="flat" cmpd="sng">
              <a:solidFill>
                <a:schemeClr val="accent2"/>
              </a:solidFill>
              <a:prstDash val="solid"/>
              <a:round/>
              <a:headEnd type="none" w="sm" len="sm"/>
              <a:tailEnd type="none" w="sm" len="sm"/>
            </a:ln>
          </p:spPr>
        </p:cxnSp>
        <p:cxnSp>
          <p:nvCxnSpPr>
            <p:cNvPr id="753" name="Google Shape;753;p77"/>
            <p:cNvCxnSpPr/>
            <p:nvPr/>
          </p:nvCxnSpPr>
          <p:spPr>
            <a:xfrm>
              <a:off x="4006477" y="3467453"/>
              <a:ext cx="4333200" cy="0"/>
            </a:xfrm>
            <a:prstGeom prst="straightConnector1">
              <a:avLst/>
            </a:prstGeom>
            <a:noFill/>
            <a:ln w="9525" cap="flat" cmpd="sng">
              <a:solidFill>
                <a:schemeClr val="accent2"/>
              </a:solidFill>
              <a:prstDash val="solid"/>
              <a:round/>
              <a:headEnd type="none" w="sm" len="sm"/>
              <a:tailEnd type="none" w="sm" len="sm"/>
            </a:ln>
          </p:spPr>
        </p:cxnSp>
        <p:cxnSp>
          <p:nvCxnSpPr>
            <p:cNvPr id="754" name="Google Shape;754;p77"/>
            <p:cNvCxnSpPr/>
            <p:nvPr/>
          </p:nvCxnSpPr>
          <p:spPr>
            <a:xfrm>
              <a:off x="4006477" y="3619767"/>
              <a:ext cx="4333200" cy="0"/>
            </a:xfrm>
            <a:prstGeom prst="straightConnector1">
              <a:avLst/>
            </a:prstGeom>
            <a:noFill/>
            <a:ln w="9525" cap="flat" cmpd="sng">
              <a:solidFill>
                <a:schemeClr val="accent2"/>
              </a:solidFill>
              <a:prstDash val="solid"/>
              <a:round/>
              <a:headEnd type="none" w="sm" len="sm"/>
              <a:tailEnd type="none" w="sm" len="sm"/>
            </a:ln>
          </p:spPr>
        </p:cxnSp>
        <p:cxnSp>
          <p:nvCxnSpPr>
            <p:cNvPr id="755" name="Google Shape;755;p77"/>
            <p:cNvCxnSpPr/>
            <p:nvPr/>
          </p:nvCxnSpPr>
          <p:spPr>
            <a:xfrm>
              <a:off x="4006477" y="3772081"/>
              <a:ext cx="4333200" cy="0"/>
            </a:xfrm>
            <a:prstGeom prst="straightConnector1">
              <a:avLst/>
            </a:prstGeom>
            <a:noFill/>
            <a:ln w="9525" cap="flat" cmpd="sng">
              <a:solidFill>
                <a:schemeClr val="accent2"/>
              </a:solidFill>
              <a:prstDash val="solid"/>
              <a:round/>
              <a:headEnd type="none" w="sm" len="sm"/>
              <a:tailEnd type="none" w="sm" len="sm"/>
            </a:ln>
          </p:spPr>
        </p:cxnSp>
        <p:cxnSp>
          <p:nvCxnSpPr>
            <p:cNvPr id="756" name="Google Shape;756;p77"/>
            <p:cNvCxnSpPr/>
            <p:nvPr/>
          </p:nvCxnSpPr>
          <p:spPr>
            <a:xfrm>
              <a:off x="4006477" y="3924395"/>
              <a:ext cx="4333200" cy="0"/>
            </a:xfrm>
            <a:prstGeom prst="straightConnector1">
              <a:avLst/>
            </a:prstGeom>
            <a:noFill/>
            <a:ln w="9525" cap="flat" cmpd="sng">
              <a:solidFill>
                <a:schemeClr val="accent2"/>
              </a:solidFill>
              <a:prstDash val="solid"/>
              <a:round/>
              <a:headEnd type="none" w="sm" len="sm"/>
              <a:tailEnd type="none" w="sm" len="sm"/>
            </a:ln>
          </p:spPr>
        </p:cxnSp>
        <p:cxnSp>
          <p:nvCxnSpPr>
            <p:cNvPr id="757" name="Google Shape;757;p77"/>
            <p:cNvCxnSpPr/>
            <p:nvPr/>
          </p:nvCxnSpPr>
          <p:spPr>
            <a:xfrm>
              <a:off x="4006477" y="4076710"/>
              <a:ext cx="4333200" cy="0"/>
            </a:xfrm>
            <a:prstGeom prst="straightConnector1">
              <a:avLst/>
            </a:prstGeom>
            <a:noFill/>
            <a:ln w="9525" cap="flat" cmpd="sng">
              <a:solidFill>
                <a:schemeClr val="accent2"/>
              </a:solidFill>
              <a:prstDash val="solid"/>
              <a:round/>
              <a:headEnd type="none" w="sm" len="sm"/>
              <a:tailEnd type="none" w="sm" len="sm"/>
            </a:ln>
          </p:spPr>
        </p:cxnSp>
        <p:cxnSp>
          <p:nvCxnSpPr>
            <p:cNvPr id="758" name="Google Shape;758;p77"/>
            <p:cNvCxnSpPr/>
            <p:nvPr/>
          </p:nvCxnSpPr>
          <p:spPr>
            <a:xfrm>
              <a:off x="4006477" y="4229024"/>
              <a:ext cx="4333200" cy="0"/>
            </a:xfrm>
            <a:prstGeom prst="straightConnector1">
              <a:avLst/>
            </a:prstGeom>
            <a:noFill/>
            <a:ln w="9525" cap="flat" cmpd="sng">
              <a:solidFill>
                <a:schemeClr val="accent2"/>
              </a:solidFill>
              <a:prstDash val="solid"/>
              <a:round/>
              <a:headEnd type="none" w="sm" len="sm"/>
              <a:tailEnd type="none" w="sm" len="sm"/>
            </a:ln>
          </p:spPr>
        </p:cxnSp>
      </p:grpSp>
      <p:grpSp>
        <p:nvGrpSpPr>
          <p:cNvPr id="759" name="Google Shape;759;p77"/>
          <p:cNvGrpSpPr/>
          <p:nvPr/>
        </p:nvGrpSpPr>
        <p:grpSpPr>
          <a:xfrm rot="5400000">
            <a:off x="4736565" y="2444267"/>
            <a:ext cx="4436123" cy="1200122"/>
            <a:chOff x="4132370" y="3084177"/>
            <a:chExt cx="4123174" cy="1121400"/>
          </a:xfrm>
        </p:grpSpPr>
        <p:cxnSp>
          <p:nvCxnSpPr>
            <p:cNvPr id="760" name="Google Shape;760;p77"/>
            <p:cNvCxnSpPr/>
            <p:nvPr/>
          </p:nvCxnSpPr>
          <p:spPr>
            <a:xfrm rot="10800000">
              <a:off x="4132370"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761" name="Google Shape;761;p77"/>
            <p:cNvCxnSpPr/>
            <p:nvPr/>
          </p:nvCxnSpPr>
          <p:spPr>
            <a:xfrm rot="10800000">
              <a:off x="4274549"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762" name="Google Shape;762;p77"/>
            <p:cNvCxnSpPr/>
            <p:nvPr/>
          </p:nvCxnSpPr>
          <p:spPr>
            <a:xfrm rot="10800000">
              <a:off x="4416727"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763" name="Google Shape;763;p77"/>
            <p:cNvCxnSpPr/>
            <p:nvPr/>
          </p:nvCxnSpPr>
          <p:spPr>
            <a:xfrm rot="10800000">
              <a:off x="4558906"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764" name="Google Shape;764;p77"/>
            <p:cNvCxnSpPr/>
            <p:nvPr/>
          </p:nvCxnSpPr>
          <p:spPr>
            <a:xfrm rot="10800000">
              <a:off x="4701084"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765" name="Google Shape;765;p77"/>
            <p:cNvCxnSpPr/>
            <p:nvPr/>
          </p:nvCxnSpPr>
          <p:spPr>
            <a:xfrm rot="10800000">
              <a:off x="4843262"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766" name="Google Shape;766;p77"/>
            <p:cNvCxnSpPr/>
            <p:nvPr/>
          </p:nvCxnSpPr>
          <p:spPr>
            <a:xfrm rot="10800000">
              <a:off x="4985441"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767" name="Google Shape;767;p77"/>
            <p:cNvCxnSpPr/>
            <p:nvPr/>
          </p:nvCxnSpPr>
          <p:spPr>
            <a:xfrm rot="10800000">
              <a:off x="5127619"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768" name="Google Shape;768;p77"/>
            <p:cNvCxnSpPr/>
            <p:nvPr/>
          </p:nvCxnSpPr>
          <p:spPr>
            <a:xfrm rot="10800000">
              <a:off x="5269798"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769" name="Google Shape;769;p77"/>
            <p:cNvCxnSpPr/>
            <p:nvPr/>
          </p:nvCxnSpPr>
          <p:spPr>
            <a:xfrm rot="10800000">
              <a:off x="5411976"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770" name="Google Shape;770;p77"/>
            <p:cNvCxnSpPr/>
            <p:nvPr/>
          </p:nvCxnSpPr>
          <p:spPr>
            <a:xfrm rot="10800000">
              <a:off x="5554154"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771" name="Google Shape;771;p77"/>
            <p:cNvCxnSpPr/>
            <p:nvPr/>
          </p:nvCxnSpPr>
          <p:spPr>
            <a:xfrm rot="10800000">
              <a:off x="5696333"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772" name="Google Shape;772;p77"/>
            <p:cNvCxnSpPr/>
            <p:nvPr/>
          </p:nvCxnSpPr>
          <p:spPr>
            <a:xfrm rot="10800000">
              <a:off x="5838511"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773" name="Google Shape;773;p77"/>
            <p:cNvCxnSpPr/>
            <p:nvPr/>
          </p:nvCxnSpPr>
          <p:spPr>
            <a:xfrm rot="10800000">
              <a:off x="5980690"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774" name="Google Shape;774;p77"/>
            <p:cNvCxnSpPr/>
            <p:nvPr/>
          </p:nvCxnSpPr>
          <p:spPr>
            <a:xfrm rot="10800000">
              <a:off x="6122868"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775" name="Google Shape;775;p77"/>
            <p:cNvCxnSpPr/>
            <p:nvPr/>
          </p:nvCxnSpPr>
          <p:spPr>
            <a:xfrm rot="10800000">
              <a:off x="6265046"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776" name="Google Shape;776;p77"/>
            <p:cNvCxnSpPr/>
            <p:nvPr/>
          </p:nvCxnSpPr>
          <p:spPr>
            <a:xfrm rot="10800000">
              <a:off x="6407225"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777" name="Google Shape;777;p77"/>
            <p:cNvCxnSpPr/>
            <p:nvPr/>
          </p:nvCxnSpPr>
          <p:spPr>
            <a:xfrm rot="10800000">
              <a:off x="6549403"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778" name="Google Shape;778;p77"/>
            <p:cNvCxnSpPr/>
            <p:nvPr/>
          </p:nvCxnSpPr>
          <p:spPr>
            <a:xfrm rot="10800000">
              <a:off x="6691582"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779" name="Google Shape;779;p77"/>
            <p:cNvCxnSpPr/>
            <p:nvPr/>
          </p:nvCxnSpPr>
          <p:spPr>
            <a:xfrm rot="10800000">
              <a:off x="6833760"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780" name="Google Shape;780;p77"/>
            <p:cNvCxnSpPr/>
            <p:nvPr/>
          </p:nvCxnSpPr>
          <p:spPr>
            <a:xfrm rot="10800000">
              <a:off x="6975939"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781" name="Google Shape;781;p77"/>
            <p:cNvCxnSpPr/>
            <p:nvPr/>
          </p:nvCxnSpPr>
          <p:spPr>
            <a:xfrm rot="10800000">
              <a:off x="7118117"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782" name="Google Shape;782;p77"/>
            <p:cNvCxnSpPr/>
            <p:nvPr/>
          </p:nvCxnSpPr>
          <p:spPr>
            <a:xfrm rot="10800000">
              <a:off x="7260295"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783" name="Google Shape;783;p77"/>
            <p:cNvCxnSpPr/>
            <p:nvPr/>
          </p:nvCxnSpPr>
          <p:spPr>
            <a:xfrm rot="10800000">
              <a:off x="7402474"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784" name="Google Shape;784;p77"/>
            <p:cNvCxnSpPr/>
            <p:nvPr/>
          </p:nvCxnSpPr>
          <p:spPr>
            <a:xfrm rot="10800000">
              <a:off x="7544652"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785" name="Google Shape;785;p77"/>
            <p:cNvCxnSpPr/>
            <p:nvPr/>
          </p:nvCxnSpPr>
          <p:spPr>
            <a:xfrm rot="10800000">
              <a:off x="7686831"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786" name="Google Shape;786;p77"/>
            <p:cNvCxnSpPr/>
            <p:nvPr/>
          </p:nvCxnSpPr>
          <p:spPr>
            <a:xfrm rot="10800000">
              <a:off x="7829009"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787" name="Google Shape;787;p77"/>
            <p:cNvCxnSpPr/>
            <p:nvPr/>
          </p:nvCxnSpPr>
          <p:spPr>
            <a:xfrm rot="10800000">
              <a:off x="7971187"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788" name="Google Shape;788;p77"/>
            <p:cNvCxnSpPr/>
            <p:nvPr/>
          </p:nvCxnSpPr>
          <p:spPr>
            <a:xfrm rot="10800000">
              <a:off x="8113366"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789" name="Google Shape;789;p77"/>
            <p:cNvCxnSpPr/>
            <p:nvPr/>
          </p:nvCxnSpPr>
          <p:spPr>
            <a:xfrm rot="10800000">
              <a:off x="8255544" y="3084177"/>
              <a:ext cx="0" cy="1121400"/>
            </a:xfrm>
            <a:prstGeom prst="straightConnector1">
              <a:avLst/>
            </a:prstGeom>
            <a:noFill/>
            <a:ln w="9525" cap="flat" cmpd="sng">
              <a:solidFill>
                <a:schemeClr val="accent2"/>
              </a:solidFill>
              <a:prstDash val="solid"/>
              <a:round/>
              <a:headEnd type="none" w="sm" len="sm"/>
              <a:tailEnd type="none" w="sm" len="sm"/>
            </a:ln>
          </p:spPr>
        </p:cxnSp>
      </p:grpSp>
      <p:sp>
        <p:nvSpPr>
          <p:cNvPr id="790" name="Google Shape;790;p77"/>
          <p:cNvSpPr/>
          <p:nvPr/>
        </p:nvSpPr>
        <p:spPr>
          <a:xfrm>
            <a:off x="6209823" y="5154970"/>
            <a:ext cx="1391578" cy="382064"/>
          </a:xfrm>
          <a:custGeom>
            <a:avLst/>
            <a:gdLst/>
            <a:ahLst/>
            <a:cxnLst/>
            <a:rect l="l" t="t" r="r" b="b"/>
            <a:pathLst>
              <a:path w="15374" h="4221" extrusionOk="0">
                <a:moveTo>
                  <a:pt x="0" y="0"/>
                </a:moveTo>
                <a:lnTo>
                  <a:pt x="0" y="2335"/>
                </a:lnTo>
                <a:cubicBezTo>
                  <a:pt x="754" y="3449"/>
                  <a:pt x="2047" y="4221"/>
                  <a:pt x="3502" y="4221"/>
                </a:cubicBezTo>
                <a:lnTo>
                  <a:pt x="15373" y="4221"/>
                </a:lnTo>
                <a:lnTo>
                  <a:pt x="15373" y="1994"/>
                </a:lnTo>
                <a:lnTo>
                  <a:pt x="3502" y="1994"/>
                </a:lnTo>
                <a:cubicBezTo>
                  <a:pt x="2407" y="1994"/>
                  <a:pt x="1455" y="1096"/>
                  <a:pt x="1455" y="0"/>
                </a:cubicBezTo>
                <a:close/>
              </a:path>
            </a:pathLst>
          </a:custGeom>
          <a:solidFill>
            <a:srgbClr val="807F87"/>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77"/>
          <p:cNvSpPr/>
          <p:nvPr/>
        </p:nvSpPr>
        <p:spPr>
          <a:xfrm>
            <a:off x="6310566" y="595234"/>
            <a:ext cx="2184851" cy="4938589"/>
          </a:xfrm>
          <a:custGeom>
            <a:avLst/>
            <a:gdLst/>
            <a:ahLst/>
            <a:cxnLst/>
            <a:rect l="l" t="t" r="r" b="b"/>
            <a:pathLst>
              <a:path w="24138" h="54561" extrusionOk="0">
                <a:moveTo>
                  <a:pt x="2353" y="0"/>
                </a:moveTo>
                <a:cubicBezTo>
                  <a:pt x="1491" y="0"/>
                  <a:pt x="683" y="270"/>
                  <a:pt x="1" y="737"/>
                </a:cubicBezTo>
                <a:lnTo>
                  <a:pt x="1" y="4616"/>
                </a:lnTo>
                <a:lnTo>
                  <a:pt x="360" y="4616"/>
                </a:lnTo>
                <a:lnTo>
                  <a:pt x="360" y="4221"/>
                </a:lnTo>
                <a:cubicBezTo>
                  <a:pt x="360" y="3107"/>
                  <a:pt x="1258" y="2209"/>
                  <a:pt x="2353" y="2209"/>
                </a:cubicBezTo>
                <a:lnTo>
                  <a:pt x="19917" y="2209"/>
                </a:lnTo>
                <a:cubicBezTo>
                  <a:pt x="21013" y="2209"/>
                  <a:pt x="21911" y="3107"/>
                  <a:pt x="21911" y="4221"/>
                </a:cubicBezTo>
                <a:lnTo>
                  <a:pt x="21911" y="50376"/>
                </a:lnTo>
                <a:cubicBezTo>
                  <a:pt x="21911" y="51472"/>
                  <a:pt x="21013" y="52370"/>
                  <a:pt x="19917" y="52370"/>
                </a:cubicBezTo>
                <a:lnTo>
                  <a:pt x="15895" y="52370"/>
                </a:lnTo>
                <a:lnTo>
                  <a:pt x="15895" y="54561"/>
                </a:lnTo>
                <a:lnTo>
                  <a:pt x="19917" y="54561"/>
                </a:lnTo>
                <a:cubicBezTo>
                  <a:pt x="22252" y="54561"/>
                  <a:pt x="24138" y="52675"/>
                  <a:pt x="24138" y="50340"/>
                </a:cubicBezTo>
                <a:lnTo>
                  <a:pt x="24138" y="4221"/>
                </a:lnTo>
                <a:cubicBezTo>
                  <a:pt x="24138" y="1868"/>
                  <a:pt x="22252" y="0"/>
                  <a:pt x="19917" y="0"/>
                </a:cubicBezTo>
                <a:close/>
              </a:path>
            </a:pathLst>
          </a:custGeom>
          <a:solidFill>
            <a:srgbClr val="807F87"/>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92" name="Google Shape;792;p77"/>
          <p:cNvCxnSpPr/>
          <p:nvPr/>
        </p:nvCxnSpPr>
        <p:spPr>
          <a:xfrm>
            <a:off x="6472238" y="5436406"/>
            <a:ext cx="1704900" cy="0"/>
          </a:xfrm>
          <a:prstGeom prst="straightConnector1">
            <a:avLst/>
          </a:prstGeom>
          <a:noFill/>
          <a:ln w="9525" cap="flat" cmpd="sng">
            <a:solidFill>
              <a:schemeClr val="accent3"/>
            </a:solidFill>
            <a:prstDash val="lgDash"/>
            <a:round/>
            <a:headEnd type="none" w="sm" len="sm"/>
            <a:tailEnd type="none" w="sm" len="sm"/>
          </a:ln>
        </p:spPr>
      </p:cxnSp>
      <p:cxnSp>
        <p:nvCxnSpPr>
          <p:cNvPr id="793" name="Google Shape;793;p77"/>
          <p:cNvCxnSpPr/>
          <p:nvPr/>
        </p:nvCxnSpPr>
        <p:spPr>
          <a:xfrm>
            <a:off x="6581775" y="697719"/>
            <a:ext cx="1552500" cy="0"/>
          </a:xfrm>
          <a:prstGeom prst="straightConnector1">
            <a:avLst/>
          </a:prstGeom>
          <a:noFill/>
          <a:ln w="9525" cap="flat" cmpd="sng">
            <a:solidFill>
              <a:schemeClr val="accent3"/>
            </a:solidFill>
            <a:prstDash val="lgDash"/>
            <a:round/>
            <a:headEnd type="none" w="sm" len="sm"/>
            <a:tailEnd type="none" w="sm" len="sm"/>
          </a:ln>
        </p:spPr>
      </p:cxnSp>
      <p:sp>
        <p:nvSpPr>
          <p:cNvPr id="794" name="Google Shape;794;p77"/>
          <p:cNvSpPr/>
          <p:nvPr/>
        </p:nvSpPr>
        <p:spPr>
          <a:xfrm>
            <a:off x="6243650" y="5245894"/>
            <a:ext cx="233350" cy="190604"/>
          </a:xfrm>
          <a:custGeom>
            <a:avLst/>
            <a:gdLst/>
            <a:ahLst/>
            <a:cxnLst/>
            <a:rect l="l" t="t" r="r" b="b"/>
            <a:pathLst>
              <a:path w="9334" h="8001" extrusionOk="0">
                <a:moveTo>
                  <a:pt x="0" y="0"/>
                </a:moveTo>
                <a:cubicBezTo>
                  <a:pt x="0" y="4098"/>
                  <a:pt x="5236" y="8001"/>
                  <a:pt x="9334" y="8001"/>
                </a:cubicBezTo>
              </a:path>
            </a:pathLst>
          </a:custGeom>
          <a:noFill/>
          <a:ln w="9525" cap="flat" cmpd="sng">
            <a:solidFill>
              <a:schemeClr val="accent3"/>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77"/>
          <p:cNvSpPr/>
          <p:nvPr/>
        </p:nvSpPr>
        <p:spPr>
          <a:xfrm>
            <a:off x="6253175" y="692944"/>
            <a:ext cx="295275" cy="214325"/>
          </a:xfrm>
          <a:custGeom>
            <a:avLst/>
            <a:gdLst/>
            <a:ahLst/>
            <a:cxnLst/>
            <a:rect l="l" t="t" r="r" b="b"/>
            <a:pathLst>
              <a:path w="11811" h="8573" extrusionOk="0">
                <a:moveTo>
                  <a:pt x="11811" y="0"/>
                </a:moveTo>
                <a:cubicBezTo>
                  <a:pt x="6946" y="0"/>
                  <a:pt x="1177" y="3853"/>
                  <a:pt x="0" y="8573"/>
                </a:cubicBezTo>
              </a:path>
            </a:pathLst>
          </a:custGeom>
          <a:noFill/>
          <a:ln w="9525" cap="flat" cmpd="sng">
            <a:solidFill>
              <a:schemeClr val="accent3"/>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77"/>
          <p:cNvSpPr/>
          <p:nvPr/>
        </p:nvSpPr>
        <p:spPr>
          <a:xfrm>
            <a:off x="6138227" y="-1149063"/>
            <a:ext cx="1635425" cy="7385209"/>
          </a:xfrm>
          <a:custGeom>
            <a:avLst/>
            <a:gdLst/>
            <a:ahLst/>
            <a:cxnLst/>
            <a:rect l="l" t="t" r="r" b="b"/>
            <a:pathLst>
              <a:path w="18068" h="81591" extrusionOk="0">
                <a:moveTo>
                  <a:pt x="13847" y="2228"/>
                </a:moveTo>
                <a:cubicBezTo>
                  <a:pt x="14943" y="2228"/>
                  <a:pt x="15841" y="3126"/>
                  <a:pt x="15841" y="4221"/>
                </a:cubicBezTo>
                <a:lnTo>
                  <a:pt x="15841" y="77370"/>
                </a:lnTo>
                <a:cubicBezTo>
                  <a:pt x="15841" y="78465"/>
                  <a:pt x="14943" y="79363"/>
                  <a:pt x="13847" y="79363"/>
                </a:cubicBezTo>
                <a:lnTo>
                  <a:pt x="4221" y="79363"/>
                </a:lnTo>
                <a:cubicBezTo>
                  <a:pt x="3126" y="79363"/>
                  <a:pt x="2228" y="78465"/>
                  <a:pt x="2228" y="77370"/>
                </a:cubicBezTo>
                <a:lnTo>
                  <a:pt x="2228" y="4221"/>
                </a:lnTo>
                <a:cubicBezTo>
                  <a:pt x="2228" y="3126"/>
                  <a:pt x="3126" y="2228"/>
                  <a:pt x="4221" y="2228"/>
                </a:cubicBezTo>
                <a:close/>
                <a:moveTo>
                  <a:pt x="4221" y="1"/>
                </a:moveTo>
                <a:cubicBezTo>
                  <a:pt x="1887" y="1"/>
                  <a:pt x="1" y="1887"/>
                  <a:pt x="1" y="4221"/>
                </a:cubicBezTo>
                <a:lnTo>
                  <a:pt x="1" y="77370"/>
                </a:lnTo>
                <a:cubicBezTo>
                  <a:pt x="1" y="79705"/>
                  <a:pt x="1887" y="81590"/>
                  <a:pt x="4221" y="81590"/>
                </a:cubicBezTo>
                <a:lnTo>
                  <a:pt x="13847" y="81590"/>
                </a:lnTo>
                <a:cubicBezTo>
                  <a:pt x="16182" y="81590"/>
                  <a:pt x="18068" y="79705"/>
                  <a:pt x="18068" y="77370"/>
                </a:cubicBezTo>
                <a:lnTo>
                  <a:pt x="18068" y="4221"/>
                </a:lnTo>
                <a:cubicBezTo>
                  <a:pt x="18068" y="1887"/>
                  <a:pt x="16182" y="1"/>
                  <a:pt x="13847" y="1"/>
                </a:cubicBezTo>
                <a:close/>
              </a:path>
            </a:pathLst>
          </a:custGeom>
          <a:solidFill>
            <a:srgbClr val="807F87"/>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97" name="Google Shape;797;p77"/>
          <p:cNvCxnSpPr/>
          <p:nvPr/>
        </p:nvCxnSpPr>
        <p:spPr>
          <a:xfrm rot="10800000">
            <a:off x="6238875" y="-176831"/>
            <a:ext cx="0" cy="5870400"/>
          </a:xfrm>
          <a:prstGeom prst="straightConnector1">
            <a:avLst/>
          </a:prstGeom>
          <a:noFill/>
          <a:ln w="9525" cap="flat" cmpd="sng">
            <a:solidFill>
              <a:schemeClr val="accent3"/>
            </a:solidFill>
            <a:prstDash val="lgDash"/>
            <a:round/>
            <a:headEnd type="none" w="sm" len="sm"/>
            <a:tailEnd type="none" w="sm" len="sm"/>
          </a:ln>
        </p:spPr>
      </p:cxnSp>
      <p:cxnSp>
        <p:nvCxnSpPr>
          <p:cNvPr id="798" name="Google Shape;798;p77"/>
          <p:cNvCxnSpPr/>
          <p:nvPr/>
        </p:nvCxnSpPr>
        <p:spPr>
          <a:xfrm rot="10800000">
            <a:off x="7667625" y="-289331"/>
            <a:ext cx="0" cy="6059100"/>
          </a:xfrm>
          <a:prstGeom prst="straightConnector1">
            <a:avLst/>
          </a:prstGeom>
          <a:noFill/>
          <a:ln w="9525" cap="flat" cmpd="sng">
            <a:solidFill>
              <a:schemeClr val="accent3"/>
            </a:solidFill>
            <a:prstDash val="lgDash"/>
            <a:round/>
            <a:headEnd type="none" w="sm" len="sm"/>
            <a:tailEnd type="none" w="sm" len="sm"/>
          </a:ln>
        </p:spPr>
      </p:cxnSp>
      <p:sp>
        <p:nvSpPr>
          <p:cNvPr id="799" name="Google Shape;799;p77"/>
          <p:cNvSpPr/>
          <p:nvPr/>
        </p:nvSpPr>
        <p:spPr>
          <a:xfrm flipH="1">
            <a:off x="8177140" y="5122244"/>
            <a:ext cx="223909" cy="314335"/>
          </a:xfrm>
          <a:custGeom>
            <a:avLst/>
            <a:gdLst/>
            <a:ahLst/>
            <a:cxnLst/>
            <a:rect l="l" t="t" r="r" b="b"/>
            <a:pathLst>
              <a:path w="12001" h="14668" extrusionOk="0">
                <a:moveTo>
                  <a:pt x="0" y="0"/>
                </a:moveTo>
                <a:cubicBezTo>
                  <a:pt x="0" y="6317"/>
                  <a:pt x="5684" y="14668"/>
                  <a:pt x="12001" y="14668"/>
                </a:cubicBezTo>
              </a:path>
            </a:pathLst>
          </a:custGeom>
          <a:noFill/>
          <a:ln w="9525" cap="flat" cmpd="sng">
            <a:solidFill>
              <a:schemeClr val="accent3"/>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0" name="Google Shape;800;p77"/>
          <p:cNvCxnSpPr/>
          <p:nvPr/>
        </p:nvCxnSpPr>
        <p:spPr>
          <a:xfrm rot="10800000">
            <a:off x="8401050" y="1102419"/>
            <a:ext cx="0" cy="3976800"/>
          </a:xfrm>
          <a:prstGeom prst="straightConnector1">
            <a:avLst/>
          </a:prstGeom>
          <a:noFill/>
          <a:ln w="9525" cap="flat" cmpd="sng">
            <a:solidFill>
              <a:schemeClr val="accent3"/>
            </a:solidFill>
            <a:prstDash val="lgDash"/>
            <a:round/>
            <a:headEnd type="none" w="sm" len="sm"/>
            <a:tailEnd type="none" w="sm" len="sm"/>
          </a:ln>
        </p:spPr>
      </p:cxnSp>
      <p:sp>
        <p:nvSpPr>
          <p:cNvPr id="801" name="Google Shape;801;p77"/>
          <p:cNvSpPr/>
          <p:nvPr/>
        </p:nvSpPr>
        <p:spPr>
          <a:xfrm>
            <a:off x="8162925" y="702469"/>
            <a:ext cx="242900" cy="366725"/>
          </a:xfrm>
          <a:custGeom>
            <a:avLst/>
            <a:gdLst/>
            <a:ahLst/>
            <a:cxnLst/>
            <a:rect l="l" t="t" r="r" b="b"/>
            <a:pathLst>
              <a:path w="9716" h="14669" extrusionOk="0">
                <a:moveTo>
                  <a:pt x="0" y="0"/>
                </a:moveTo>
                <a:cubicBezTo>
                  <a:pt x="5865" y="0"/>
                  <a:pt x="9716" y="8804"/>
                  <a:pt x="9716" y="14669"/>
                </a:cubicBezTo>
              </a:path>
            </a:pathLst>
          </a:custGeom>
          <a:noFill/>
          <a:ln w="9525" cap="flat" cmpd="sng">
            <a:solidFill>
              <a:schemeClr val="accent3"/>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7"/>
          <p:cNvSpPr/>
          <p:nvPr/>
        </p:nvSpPr>
        <p:spPr>
          <a:xfrm>
            <a:off x="-1130763" y="4407962"/>
            <a:ext cx="2555999" cy="1346460"/>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03" name="Google Shape;803;p77"/>
          <p:cNvGrpSpPr/>
          <p:nvPr/>
        </p:nvGrpSpPr>
        <p:grpSpPr>
          <a:xfrm rot="5400000">
            <a:off x="6571438" y="1302104"/>
            <a:ext cx="763612" cy="873440"/>
            <a:chOff x="6035599" y="1072319"/>
            <a:chExt cx="2074471" cy="2372835"/>
          </a:xfrm>
        </p:grpSpPr>
        <p:grpSp>
          <p:nvGrpSpPr>
            <p:cNvPr id="804" name="Google Shape;804;p77"/>
            <p:cNvGrpSpPr/>
            <p:nvPr/>
          </p:nvGrpSpPr>
          <p:grpSpPr>
            <a:xfrm>
              <a:off x="6111799" y="1072319"/>
              <a:ext cx="1998271" cy="2353785"/>
              <a:chOff x="878148" y="3519511"/>
              <a:chExt cx="890773" cy="1049251"/>
            </a:xfrm>
          </p:grpSpPr>
          <p:sp>
            <p:nvSpPr>
              <p:cNvPr id="805" name="Google Shape;805;p77"/>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77"/>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77"/>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77"/>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77"/>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77"/>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77"/>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77"/>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77"/>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77"/>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77"/>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77"/>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77"/>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77"/>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77"/>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77"/>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77"/>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77"/>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77"/>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77"/>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77"/>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77"/>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77"/>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77"/>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77"/>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77"/>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77"/>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77"/>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77"/>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77"/>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77"/>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77"/>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77"/>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77"/>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77"/>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77"/>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77"/>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77"/>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77"/>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77"/>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77"/>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77"/>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77"/>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77"/>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77"/>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77"/>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77"/>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2" name="Google Shape;852;p77"/>
            <p:cNvGrpSpPr/>
            <p:nvPr/>
          </p:nvGrpSpPr>
          <p:grpSpPr>
            <a:xfrm>
              <a:off x="6035599" y="1091369"/>
              <a:ext cx="1998271" cy="2353785"/>
              <a:chOff x="878148" y="3519511"/>
              <a:chExt cx="890773" cy="1049251"/>
            </a:xfrm>
          </p:grpSpPr>
          <p:sp>
            <p:nvSpPr>
              <p:cNvPr id="853" name="Google Shape;853;p77"/>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77"/>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77"/>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77"/>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77"/>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77"/>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77"/>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77"/>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77"/>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77"/>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77"/>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77"/>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77"/>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77"/>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77"/>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77"/>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77"/>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77"/>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77"/>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77"/>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77"/>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77"/>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77"/>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77"/>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77"/>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77"/>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77"/>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77"/>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77"/>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77"/>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77"/>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77"/>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77"/>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77"/>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77"/>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77"/>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77"/>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77"/>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77"/>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77"/>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77"/>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77"/>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77"/>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77"/>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77"/>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77"/>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77"/>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900" name="Google Shape;900;p77"/>
          <p:cNvGrpSpPr/>
          <p:nvPr/>
        </p:nvGrpSpPr>
        <p:grpSpPr>
          <a:xfrm rot="5400000">
            <a:off x="6571450" y="2455178"/>
            <a:ext cx="763612" cy="873440"/>
            <a:chOff x="6035599" y="1072319"/>
            <a:chExt cx="2074471" cy="2372835"/>
          </a:xfrm>
        </p:grpSpPr>
        <p:grpSp>
          <p:nvGrpSpPr>
            <p:cNvPr id="901" name="Google Shape;901;p77"/>
            <p:cNvGrpSpPr/>
            <p:nvPr/>
          </p:nvGrpSpPr>
          <p:grpSpPr>
            <a:xfrm>
              <a:off x="6111799" y="1072319"/>
              <a:ext cx="1998271" cy="2353785"/>
              <a:chOff x="878148" y="3519511"/>
              <a:chExt cx="890773" cy="1049251"/>
            </a:xfrm>
          </p:grpSpPr>
          <p:sp>
            <p:nvSpPr>
              <p:cNvPr id="902" name="Google Shape;902;p77"/>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77"/>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77"/>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77"/>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77"/>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77"/>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77"/>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77"/>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77"/>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77"/>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77"/>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77"/>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77"/>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77"/>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77"/>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77"/>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77"/>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77"/>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77"/>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77"/>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77"/>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77"/>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77"/>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77"/>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77"/>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77"/>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77"/>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77"/>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77"/>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77"/>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77"/>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77"/>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77"/>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77"/>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77"/>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77"/>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77"/>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77"/>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77"/>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77"/>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77"/>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77"/>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77"/>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77"/>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77"/>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77"/>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77"/>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9" name="Google Shape;949;p77"/>
            <p:cNvGrpSpPr/>
            <p:nvPr/>
          </p:nvGrpSpPr>
          <p:grpSpPr>
            <a:xfrm>
              <a:off x="6035599" y="1091369"/>
              <a:ext cx="1998271" cy="2353785"/>
              <a:chOff x="878148" y="3519511"/>
              <a:chExt cx="890773" cy="1049251"/>
            </a:xfrm>
          </p:grpSpPr>
          <p:sp>
            <p:nvSpPr>
              <p:cNvPr id="950" name="Google Shape;950;p77"/>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77"/>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77"/>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77"/>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77"/>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77"/>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77"/>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77"/>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77"/>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77"/>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77"/>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77"/>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77"/>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77"/>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77"/>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77"/>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77"/>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77"/>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77"/>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77"/>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77"/>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77"/>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77"/>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77"/>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77"/>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77"/>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77"/>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77"/>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77"/>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77"/>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77"/>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77"/>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77"/>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77"/>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77"/>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77"/>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77"/>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77"/>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77"/>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77"/>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77"/>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77"/>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77"/>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77"/>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77"/>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77"/>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77"/>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997" name="Google Shape;997;p77"/>
          <p:cNvGrpSpPr/>
          <p:nvPr/>
        </p:nvGrpSpPr>
        <p:grpSpPr>
          <a:xfrm rot="5400000">
            <a:off x="6571450" y="3583863"/>
            <a:ext cx="763612" cy="873440"/>
            <a:chOff x="6035599" y="1072319"/>
            <a:chExt cx="2074471" cy="2372835"/>
          </a:xfrm>
        </p:grpSpPr>
        <p:grpSp>
          <p:nvGrpSpPr>
            <p:cNvPr id="998" name="Google Shape;998;p77"/>
            <p:cNvGrpSpPr/>
            <p:nvPr/>
          </p:nvGrpSpPr>
          <p:grpSpPr>
            <a:xfrm>
              <a:off x="6111799" y="1072319"/>
              <a:ext cx="1998271" cy="2353785"/>
              <a:chOff x="878148" y="3519511"/>
              <a:chExt cx="890773" cy="1049251"/>
            </a:xfrm>
          </p:grpSpPr>
          <p:sp>
            <p:nvSpPr>
              <p:cNvPr id="999" name="Google Shape;999;p77"/>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77"/>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77"/>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77"/>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77"/>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77"/>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77"/>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77"/>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77"/>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77"/>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77"/>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77"/>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77"/>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77"/>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77"/>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77"/>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77"/>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77"/>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77"/>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77"/>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77"/>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77"/>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77"/>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77"/>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77"/>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77"/>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77"/>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77"/>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77"/>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77"/>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77"/>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77"/>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77"/>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77"/>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77"/>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77"/>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77"/>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77"/>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77"/>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77"/>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77"/>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77"/>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77"/>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77"/>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77"/>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77"/>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77"/>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46" name="Google Shape;1046;p77"/>
            <p:cNvGrpSpPr/>
            <p:nvPr/>
          </p:nvGrpSpPr>
          <p:grpSpPr>
            <a:xfrm>
              <a:off x="6035599" y="1091369"/>
              <a:ext cx="1998271" cy="2353785"/>
              <a:chOff x="878148" y="3519511"/>
              <a:chExt cx="890773" cy="1049251"/>
            </a:xfrm>
          </p:grpSpPr>
          <p:sp>
            <p:nvSpPr>
              <p:cNvPr id="1047" name="Google Shape;1047;p77"/>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77"/>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77"/>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77"/>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77"/>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77"/>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77"/>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77"/>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77"/>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77"/>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77"/>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77"/>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77"/>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77"/>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77"/>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77"/>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77"/>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77"/>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77"/>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77"/>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77"/>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77"/>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77"/>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77"/>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77"/>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77"/>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77"/>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77"/>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77"/>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77"/>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77"/>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77"/>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77"/>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77"/>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77"/>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77"/>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77"/>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77"/>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77"/>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77"/>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77"/>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77"/>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77"/>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77"/>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77"/>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77"/>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77"/>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094" name="Google Shape;1094;p77"/>
          <p:cNvSpPr txBox="1">
            <a:spLocks noGrp="1"/>
          </p:cNvSpPr>
          <p:nvPr>
            <p:ph type="ctrTitle" idx="6"/>
          </p:nvPr>
        </p:nvSpPr>
        <p:spPr>
          <a:xfrm>
            <a:off x="713250" y="536525"/>
            <a:ext cx="7717500" cy="325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3600"/>
              <a:buNone/>
              <a:defRPr sz="3000"/>
            </a:lvl1pPr>
            <a:lvl2pPr lvl="1" algn="r">
              <a:lnSpc>
                <a:spcPct val="100000"/>
              </a:lnSpc>
              <a:spcBef>
                <a:spcPts val="0"/>
              </a:spcBef>
              <a:spcAft>
                <a:spcPts val="0"/>
              </a:spcAft>
              <a:buClr>
                <a:srgbClr val="000000"/>
              </a:buClr>
              <a:buSzPts val="1800"/>
              <a:buNone/>
              <a:defRPr sz="1800">
                <a:solidFill>
                  <a:srgbClr val="000000"/>
                </a:solidFill>
              </a:defRPr>
            </a:lvl2pPr>
            <a:lvl3pPr lvl="2" algn="r">
              <a:lnSpc>
                <a:spcPct val="100000"/>
              </a:lnSpc>
              <a:spcBef>
                <a:spcPts val="0"/>
              </a:spcBef>
              <a:spcAft>
                <a:spcPts val="0"/>
              </a:spcAft>
              <a:buClr>
                <a:srgbClr val="000000"/>
              </a:buClr>
              <a:buSzPts val="1800"/>
              <a:buNone/>
              <a:defRPr sz="1800">
                <a:solidFill>
                  <a:srgbClr val="000000"/>
                </a:solidFill>
              </a:defRPr>
            </a:lvl3pPr>
            <a:lvl4pPr lvl="3" algn="r">
              <a:lnSpc>
                <a:spcPct val="100000"/>
              </a:lnSpc>
              <a:spcBef>
                <a:spcPts val="0"/>
              </a:spcBef>
              <a:spcAft>
                <a:spcPts val="0"/>
              </a:spcAft>
              <a:buClr>
                <a:srgbClr val="000000"/>
              </a:buClr>
              <a:buSzPts val="1800"/>
              <a:buNone/>
              <a:defRPr sz="1800">
                <a:solidFill>
                  <a:srgbClr val="000000"/>
                </a:solidFill>
              </a:defRPr>
            </a:lvl4pPr>
            <a:lvl5pPr lvl="4" algn="r">
              <a:lnSpc>
                <a:spcPct val="100000"/>
              </a:lnSpc>
              <a:spcBef>
                <a:spcPts val="0"/>
              </a:spcBef>
              <a:spcAft>
                <a:spcPts val="0"/>
              </a:spcAft>
              <a:buClr>
                <a:srgbClr val="000000"/>
              </a:buClr>
              <a:buSzPts val="1800"/>
              <a:buNone/>
              <a:defRPr sz="1800">
                <a:solidFill>
                  <a:srgbClr val="000000"/>
                </a:solidFill>
              </a:defRPr>
            </a:lvl5pPr>
            <a:lvl6pPr lvl="5" algn="r">
              <a:lnSpc>
                <a:spcPct val="100000"/>
              </a:lnSpc>
              <a:spcBef>
                <a:spcPts val="0"/>
              </a:spcBef>
              <a:spcAft>
                <a:spcPts val="0"/>
              </a:spcAft>
              <a:buClr>
                <a:srgbClr val="000000"/>
              </a:buClr>
              <a:buSzPts val="1800"/>
              <a:buNone/>
              <a:defRPr sz="1800">
                <a:solidFill>
                  <a:srgbClr val="000000"/>
                </a:solidFill>
              </a:defRPr>
            </a:lvl6pPr>
            <a:lvl7pPr lvl="6" algn="r">
              <a:lnSpc>
                <a:spcPct val="100000"/>
              </a:lnSpc>
              <a:spcBef>
                <a:spcPts val="0"/>
              </a:spcBef>
              <a:spcAft>
                <a:spcPts val="0"/>
              </a:spcAft>
              <a:buClr>
                <a:srgbClr val="000000"/>
              </a:buClr>
              <a:buSzPts val="1800"/>
              <a:buNone/>
              <a:defRPr sz="1800">
                <a:solidFill>
                  <a:srgbClr val="000000"/>
                </a:solidFill>
              </a:defRPr>
            </a:lvl7pPr>
            <a:lvl8pPr lvl="7" algn="r">
              <a:lnSpc>
                <a:spcPct val="100000"/>
              </a:lnSpc>
              <a:spcBef>
                <a:spcPts val="0"/>
              </a:spcBef>
              <a:spcAft>
                <a:spcPts val="0"/>
              </a:spcAft>
              <a:buClr>
                <a:srgbClr val="000000"/>
              </a:buClr>
              <a:buSzPts val="1800"/>
              <a:buNone/>
              <a:defRPr sz="1800">
                <a:solidFill>
                  <a:srgbClr val="000000"/>
                </a:solidFill>
              </a:defRPr>
            </a:lvl8pPr>
            <a:lvl9pPr lvl="8" algn="r">
              <a:lnSpc>
                <a:spcPct val="100000"/>
              </a:lnSpc>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095"/>
        <p:cNvGrpSpPr/>
        <p:nvPr/>
      </p:nvGrpSpPr>
      <p:grpSpPr>
        <a:xfrm>
          <a:off x="0" y="0"/>
          <a:ext cx="0" cy="0"/>
          <a:chOff x="0" y="0"/>
          <a:chExt cx="0" cy="0"/>
        </a:xfrm>
      </p:grpSpPr>
      <p:sp>
        <p:nvSpPr>
          <p:cNvPr id="1096" name="Google Shape;1096;p78"/>
          <p:cNvSpPr/>
          <p:nvPr/>
        </p:nvSpPr>
        <p:spPr>
          <a:xfrm>
            <a:off x="-24025" y="0"/>
            <a:ext cx="9219300" cy="2362200"/>
          </a:xfrm>
          <a:prstGeom prst="rect">
            <a:avLst/>
          </a:prstGeom>
          <a:solidFill>
            <a:srgbClr val="79B2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78"/>
          <p:cNvSpPr/>
          <p:nvPr/>
        </p:nvSpPr>
        <p:spPr>
          <a:xfrm>
            <a:off x="6556101" y="4187998"/>
            <a:ext cx="2397400" cy="1261404"/>
          </a:xfrm>
          <a:custGeom>
            <a:avLst/>
            <a:gdLst/>
            <a:ahLst/>
            <a:cxnLst/>
            <a:rect l="l" t="t" r="r" b="b"/>
            <a:pathLst>
              <a:path w="34716" h="18266" extrusionOk="0">
                <a:moveTo>
                  <a:pt x="13201" y="0"/>
                </a:moveTo>
                <a:cubicBezTo>
                  <a:pt x="11782" y="0"/>
                  <a:pt x="10614" y="1150"/>
                  <a:pt x="10579" y="2569"/>
                </a:cubicBezTo>
                <a:lnTo>
                  <a:pt x="9088" y="2569"/>
                </a:lnTo>
                <a:cubicBezTo>
                  <a:pt x="7885" y="2569"/>
                  <a:pt x="6951" y="3538"/>
                  <a:pt x="6951" y="4706"/>
                </a:cubicBezTo>
                <a:cubicBezTo>
                  <a:pt x="6951" y="5891"/>
                  <a:pt x="7921" y="6825"/>
                  <a:pt x="9088" y="6825"/>
                </a:cubicBezTo>
                <a:lnTo>
                  <a:pt x="13973" y="6825"/>
                </a:lnTo>
                <a:cubicBezTo>
                  <a:pt x="13883" y="6951"/>
                  <a:pt x="13811" y="7076"/>
                  <a:pt x="13757" y="7202"/>
                </a:cubicBezTo>
                <a:lnTo>
                  <a:pt x="1994" y="7202"/>
                </a:lnTo>
                <a:cubicBezTo>
                  <a:pt x="880" y="7202"/>
                  <a:pt x="18" y="8100"/>
                  <a:pt x="18" y="9178"/>
                </a:cubicBezTo>
                <a:cubicBezTo>
                  <a:pt x="0" y="10273"/>
                  <a:pt x="863" y="11171"/>
                  <a:pt x="1976" y="11171"/>
                </a:cubicBezTo>
                <a:lnTo>
                  <a:pt x="8028" y="11171"/>
                </a:lnTo>
                <a:cubicBezTo>
                  <a:pt x="8190" y="12590"/>
                  <a:pt x="9393" y="13667"/>
                  <a:pt x="10866" y="13667"/>
                </a:cubicBezTo>
                <a:lnTo>
                  <a:pt x="15356" y="13667"/>
                </a:lnTo>
                <a:cubicBezTo>
                  <a:pt x="15410" y="14063"/>
                  <a:pt x="15571" y="14422"/>
                  <a:pt x="15805" y="14763"/>
                </a:cubicBezTo>
                <a:lnTo>
                  <a:pt x="15625" y="14763"/>
                </a:lnTo>
                <a:cubicBezTo>
                  <a:pt x="14655" y="14763"/>
                  <a:pt x="13865" y="15553"/>
                  <a:pt x="13865" y="16505"/>
                </a:cubicBezTo>
                <a:cubicBezTo>
                  <a:pt x="13865" y="17475"/>
                  <a:pt x="14655" y="18265"/>
                  <a:pt x="15625" y="18265"/>
                </a:cubicBezTo>
                <a:lnTo>
                  <a:pt x="21570" y="18265"/>
                </a:lnTo>
                <a:cubicBezTo>
                  <a:pt x="22539" y="18265"/>
                  <a:pt x="23312" y="17475"/>
                  <a:pt x="23312" y="16505"/>
                </a:cubicBezTo>
                <a:cubicBezTo>
                  <a:pt x="23312" y="16307"/>
                  <a:pt x="23276" y="16110"/>
                  <a:pt x="23204" y="15912"/>
                </a:cubicBezTo>
                <a:lnTo>
                  <a:pt x="25323" y="15912"/>
                </a:lnTo>
                <a:cubicBezTo>
                  <a:pt x="26742" y="15912"/>
                  <a:pt x="27891" y="14781"/>
                  <a:pt x="27981" y="13398"/>
                </a:cubicBezTo>
                <a:cubicBezTo>
                  <a:pt x="28951" y="12949"/>
                  <a:pt x="29597" y="11961"/>
                  <a:pt x="29597" y="10830"/>
                </a:cubicBezTo>
                <a:lnTo>
                  <a:pt x="29597" y="10704"/>
                </a:lnTo>
                <a:lnTo>
                  <a:pt x="32291" y="10704"/>
                </a:lnTo>
                <a:cubicBezTo>
                  <a:pt x="33638" y="10704"/>
                  <a:pt x="34716" y="9627"/>
                  <a:pt x="34716" y="8280"/>
                </a:cubicBezTo>
                <a:cubicBezTo>
                  <a:pt x="34716" y="7112"/>
                  <a:pt x="33890" y="6124"/>
                  <a:pt x="32758" y="5891"/>
                </a:cubicBezTo>
                <a:cubicBezTo>
                  <a:pt x="32812" y="5711"/>
                  <a:pt x="32830" y="5532"/>
                  <a:pt x="32830" y="5352"/>
                </a:cubicBezTo>
                <a:cubicBezTo>
                  <a:pt x="32830" y="4185"/>
                  <a:pt x="31896" y="3251"/>
                  <a:pt x="30729" y="3251"/>
                </a:cubicBezTo>
                <a:lnTo>
                  <a:pt x="27299" y="3251"/>
                </a:lnTo>
                <a:cubicBezTo>
                  <a:pt x="26131" y="3251"/>
                  <a:pt x="25179" y="4185"/>
                  <a:pt x="25179" y="5352"/>
                </a:cubicBezTo>
                <a:cubicBezTo>
                  <a:pt x="25179" y="5532"/>
                  <a:pt x="25197" y="5693"/>
                  <a:pt x="25251" y="5855"/>
                </a:cubicBezTo>
                <a:lnTo>
                  <a:pt x="23653" y="5855"/>
                </a:lnTo>
                <a:cubicBezTo>
                  <a:pt x="23850" y="5514"/>
                  <a:pt x="23994" y="5137"/>
                  <a:pt x="23994" y="4706"/>
                </a:cubicBezTo>
                <a:cubicBezTo>
                  <a:pt x="23994" y="3826"/>
                  <a:pt x="23473" y="3089"/>
                  <a:pt x="22737" y="2748"/>
                </a:cubicBezTo>
                <a:lnTo>
                  <a:pt x="22737" y="2622"/>
                </a:lnTo>
                <a:cubicBezTo>
                  <a:pt x="22737" y="1186"/>
                  <a:pt x="21570" y="0"/>
                  <a:pt x="20133" y="0"/>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78"/>
          <p:cNvSpPr/>
          <p:nvPr/>
        </p:nvSpPr>
        <p:spPr>
          <a:xfrm>
            <a:off x="-377198" y="-119141"/>
            <a:ext cx="1744995" cy="919236"/>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78"/>
          <p:cNvSpPr txBox="1">
            <a:spLocks noGrp="1"/>
          </p:cNvSpPr>
          <p:nvPr>
            <p:ph type="subTitle" idx="1"/>
          </p:nvPr>
        </p:nvSpPr>
        <p:spPr>
          <a:xfrm>
            <a:off x="713225" y="2914650"/>
            <a:ext cx="6906900" cy="480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3000" b="1">
                <a:latin typeface="Alata"/>
                <a:ea typeface="Alata"/>
                <a:cs typeface="Alata"/>
                <a:sym typeface="Alata"/>
              </a:defRPr>
            </a:lvl1pPr>
            <a:lvl2pPr lvl="1" algn="l">
              <a:lnSpc>
                <a:spcPct val="100000"/>
              </a:lnSpc>
              <a:spcBef>
                <a:spcPts val="0"/>
              </a:spcBef>
              <a:spcAft>
                <a:spcPts val="0"/>
              </a:spcAft>
              <a:buSzPts val="1400"/>
              <a:buNone/>
              <a:defRPr sz="3000" b="1">
                <a:latin typeface="Alata"/>
                <a:ea typeface="Alata"/>
                <a:cs typeface="Alata"/>
                <a:sym typeface="Alata"/>
              </a:defRPr>
            </a:lvl2pPr>
            <a:lvl3pPr lvl="2" algn="l">
              <a:lnSpc>
                <a:spcPct val="100000"/>
              </a:lnSpc>
              <a:spcBef>
                <a:spcPts val="0"/>
              </a:spcBef>
              <a:spcAft>
                <a:spcPts val="0"/>
              </a:spcAft>
              <a:buSzPts val="1400"/>
              <a:buNone/>
              <a:defRPr sz="3000" b="1">
                <a:latin typeface="Alata"/>
                <a:ea typeface="Alata"/>
                <a:cs typeface="Alata"/>
                <a:sym typeface="Alata"/>
              </a:defRPr>
            </a:lvl3pPr>
            <a:lvl4pPr lvl="3" algn="l">
              <a:lnSpc>
                <a:spcPct val="100000"/>
              </a:lnSpc>
              <a:spcBef>
                <a:spcPts val="0"/>
              </a:spcBef>
              <a:spcAft>
                <a:spcPts val="0"/>
              </a:spcAft>
              <a:buSzPts val="1400"/>
              <a:buNone/>
              <a:defRPr sz="3000" b="1">
                <a:latin typeface="Alata"/>
                <a:ea typeface="Alata"/>
                <a:cs typeface="Alata"/>
                <a:sym typeface="Alata"/>
              </a:defRPr>
            </a:lvl4pPr>
            <a:lvl5pPr lvl="4" algn="l">
              <a:lnSpc>
                <a:spcPct val="100000"/>
              </a:lnSpc>
              <a:spcBef>
                <a:spcPts val="0"/>
              </a:spcBef>
              <a:spcAft>
                <a:spcPts val="0"/>
              </a:spcAft>
              <a:buSzPts val="1400"/>
              <a:buNone/>
              <a:defRPr sz="3000" b="1">
                <a:latin typeface="Alata"/>
                <a:ea typeface="Alata"/>
                <a:cs typeface="Alata"/>
                <a:sym typeface="Alata"/>
              </a:defRPr>
            </a:lvl5pPr>
            <a:lvl6pPr lvl="5" algn="l">
              <a:lnSpc>
                <a:spcPct val="100000"/>
              </a:lnSpc>
              <a:spcBef>
                <a:spcPts val="0"/>
              </a:spcBef>
              <a:spcAft>
                <a:spcPts val="0"/>
              </a:spcAft>
              <a:buSzPts val="1400"/>
              <a:buNone/>
              <a:defRPr sz="3000" b="1">
                <a:latin typeface="Alata"/>
                <a:ea typeface="Alata"/>
                <a:cs typeface="Alata"/>
                <a:sym typeface="Alata"/>
              </a:defRPr>
            </a:lvl6pPr>
            <a:lvl7pPr lvl="6" algn="l">
              <a:lnSpc>
                <a:spcPct val="100000"/>
              </a:lnSpc>
              <a:spcBef>
                <a:spcPts val="0"/>
              </a:spcBef>
              <a:spcAft>
                <a:spcPts val="0"/>
              </a:spcAft>
              <a:buSzPts val="1400"/>
              <a:buNone/>
              <a:defRPr sz="3000" b="1">
                <a:latin typeface="Alata"/>
                <a:ea typeface="Alata"/>
                <a:cs typeface="Alata"/>
                <a:sym typeface="Alata"/>
              </a:defRPr>
            </a:lvl7pPr>
            <a:lvl8pPr lvl="7" algn="l">
              <a:lnSpc>
                <a:spcPct val="100000"/>
              </a:lnSpc>
              <a:spcBef>
                <a:spcPts val="0"/>
              </a:spcBef>
              <a:spcAft>
                <a:spcPts val="0"/>
              </a:spcAft>
              <a:buSzPts val="1400"/>
              <a:buNone/>
              <a:defRPr sz="3000" b="1">
                <a:latin typeface="Alata"/>
                <a:ea typeface="Alata"/>
                <a:cs typeface="Alata"/>
                <a:sym typeface="Alata"/>
              </a:defRPr>
            </a:lvl8pPr>
            <a:lvl9pPr lvl="8" algn="l">
              <a:lnSpc>
                <a:spcPct val="100000"/>
              </a:lnSpc>
              <a:spcBef>
                <a:spcPts val="0"/>
              </a:spcBef>
              <a:spcAft>
                <a:spcPts val="0"/>
              </a:spcAft>
              <a:buSzPts val="1400"/>
              <a:buNone/>
              <a:defRPr sz="3000" b="1">
                <a:latin typeface="Alata"/>
                <a:ea typeface="Alata"/>
                <a:cs typeface="Alata"/>
                <a:sym typeface="Alata"/>
              </a:defRPr>
            </a:lvl9pPr>
          </a:lstStyle>
          <a:p>
            <a:endParaRPr/>
          </a:p>
        </p:txBody>
      </p:sp>
      <p:sp>
        <p:nvSpPr>
          <p:cNvPr id="1100" name="Google Shape;1100;p78"/>
          <p:cNvSpPr txBox="1">
            <a:spLocks noGrp="1"/>
          </p:cNvSpPr>
          <p:nvPr>
            <p:ph type="subTitle" idx="2"/>
          </p:nvPr>
        </p:nvSpPr>
        <p:spPr>
          <a:xfrm>
            <a:off x="713225" y="3400425"/>
            <a:ext cx="6906900" cy="78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grpSp>
        <p:nvGrpSpPr>
          <p:cNvPr id="1101" name="Google Shape;1101;p78"/>
          <p:cNvGrpSpPr/>
          <p:nvPr/>
        </p:nvGrpSpPr>
        <p:grpSpPr>
          <a:xfrm>
            <a:off x="-26474" y="899939"/>
            <a:ext cx="9219333" cy="752578"/>
            <a:chOff x="-2437" y="4000817"/>
            <a:chExt cx="9148888" cy="752578"/>
          </a:xfrm>
        </p:grpSpPr>
        <p:sp>
          <p:nvSpPr>
            <p:cNvPr id="1102" name="Google Shape;1102;p78"/>
            <p:cNvSpPr/>
            <p:nvPr/>
          </p:nvSpPr>
          <p:spPr>
            <a:xfrm rot="-5400000">
              <a:off x="4193274" y="-194895"/>
              <a:ext cx="752578" cy="9144001"/>
            </a:xfrm>
            <a:custGeom>
              <a:avLst/>
              <a:gdLst/>
              <a:ahLst/>
              <a:cxnLst/>
              <a:rect l="l" t="t" r="r" b="b"/>
              <a:pathLst>
                <a:path w="6789" h="82488" extrusionOk="0">
                  <a:moveTo>
                    <a:pt x="0" y="0"/>
                  </a:moveTo>
                  <a:lnTo>
                    <a:pt x="0" y="82488"/>
                  </a:lnTo>
                  <a:lnTo>
                    <a:pt x="6789" y="82488"/>
                  </a:lnTo>
                  <a:lnTo>
                    <a:pt x="6789" y="0"/>
                  </a:lnTo>
                  <a:close/>
                </a:path>
              </a:pathLst>
            </a:custGeom>
            <a:solidFill>
              <a:srgbClr val="807F8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03" name="Google Shape;1103;p78"/>
            <p:cNvCxnSpPr/>
            <p:nvPr/>
          </p:nvCxnSpPr>
          <p:spPr>
            <a:xfrm>
              <a:off x="-850" y="4377105"/>
              <a:ext cx="9147300" cy="0"/>
            </a:xfrm>
            <a:prstGeom prst="straightConnector1">
              <a:avLst/>
            </a:prstGeom>
            <a:noFill/>
            <a:ln w="9525" cap="flat" cmpd="sng">
              <a:solidFill>
                <a:schemeClr val="accent3"/>
              </a:solidFill>
              <a:prstDash val="lgDash"/>
              <a:round/>
              <a:headEnd type="none" w="sm" len="sm"/>
              <a:tailEnd type="none" w="sm" len="sm"/>
            </a:ln>
          </p:spPr>
        </p:cxnSp>
        <p:sp>
          <p:nvSpPr>
            <p:cNvPr id="1104" name="Google Shape;1104;p78"/>
            <p:cNvSpPr txBox="1"/>
            <p:nvPr/>
          </p:nvSpPr>
          <p:spPr>
            <a:xfrm rot="5400000">
              <a:off x="662825" y="4096305"/>
              <a:ext cx="662400" cy="561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chemeClr val="accent3"/>
                  </a:solidFill>
                  <a:latin typeface="Alata"/>
                  <a:ea typeface="Alata"/>
                  <a:cs typeface="Alata"/>
                  <a:sym typeface="Alata"/>
                </a:rPr>
                <a:t>20</a:t>
              </a:r>
              <a:endParaRPr sz="2000" b="0" i="0" u="none" strike="noStrike" cap="none">
                <a:solidFill>
                  <a:schemeClr val="accent3"/>
                </a:solidFill>
                <a:latin typeface="Alata"/>
                <a:ea typeface="Alata"/>
                <a:cs typeface="Alata"/>
                <a:sym typeface="Alata"/>
              </a:endParaRPr>
            </a:p>
          </p:txBody>
        </p:sp>
        <p:grpSp>
          <p:nvGrpSpPr>
            <p:cNvPr id="1105" name="Google Shape;1105;p78"/>
            <p:cNvGrpSpPr/>
            <p:nvPr/>
          </p:nvGrpSpPr>
          <p:grpSpPr>
            <a:xfrm>
              <a:off x="152403" y="4133518"/>
              <a:ext cx="228852" cy="487175"/>
              <a:chOff x="152403" y="4125590"/>
              <a:chExt cx="228852" cy="487175"/>
            </a:xfrm>
          </p:grpSpPr>
          <p:sp>
            <p:nvSpPr>
              <p:cNvPr id="1106" name="Google Shape;1106;p78"/>
              <p:cNvSpPr/>
              <p:nvPr/>
            </p:nvSpPr>
            <p:spPr>
              <a:xfrm rot="-5400000">
                <a:off x="248896" y="4480407"/>
                <a:ext cx="35865" cy="228851"/>
              </a:xfrm>
              <a:custGeom>
                <a:avLst/>
                <a:gdLst/>
                <a:ahLst/>
                <a:cxnLst/>
                <a:rect l="l" t="t" r="r" b="b"/>
                <a:pathLst>
                  <a:path w="504" h="3216" extrusionOk="0">
                    <a:moveTo>
                      <a:pt x="1" y="1"/>
                    </a:moveTo>
                    <a:lnTo>
                      <a:pt x="1" y="3215"/>
                    </a:lnTo>
                    <a:lnTo>
                      <a:pt x="504" y="3215"/>
                    </a:lnTo>
                    <a:lnTo>
                      <a:pt x="50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78"/>
              <p:cNvSpPr/>
              <p:nvPr/>
            </p:nvSpPr>
            <p:spPr>
              <a:xfrm rot="-5400000">
                <a:off x="248896" y="4416506"/>
                <a:ext cx="35865" cy="228851"/>
              </a:xfrm>
              <a:custGeom>
                <a:avLst/>
                <a:gdLst/>
                <a:ahLst/>
                <a:cxnLst/>
                <a:rect l="l" t="t" r="r" b="b"/>
                <a:pathLst>
                  <a:path w="504" h="3216" extrusionOk="0">
                    <a:moveTo>
                      <a:pt x="1" y="1"/>
                    </a:moveTo>
                    <a:lnTo>
                      <a:pt x="1" y="3215"/>
                    </a:lnTo>
                    <a:lnTo>
                      <a:pt x="504" y="3215"/>
                    </a:lnTo>
                    <a:lnTo>
                      <a:pt x="50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78"/>
              <p:cNvSpPr/>
              <p:nvPr/>
            </p:nvSpPr>
            <p:spPr>
              <a:xfrm rot="-5400000">
                <a:off x="248255" y="4084673"/>
                <a:ext cx="37146" cy="228851"/>
              </a:xfrm>
              <a:custGeom>
                <a:avLst/>
                <a:gdLst/>
                <a:ahLst/>
                <a:cxnLst/>
                <a:rect l="l" t="t" r="r" b="b"/>
                <a:pathLst>
                  <a:path w="522" h="3216" extrusionOk="0">
                    <a:moveTo>
                      <a:pt x="1" y="1"/>
                    </a:moveTo>
                    <a:lnTo>
                      <a:pt x="1" y="3215"/>
                    </a:lnTo>
                    <a:lnTo>
                      <a:pt x="522" y="3215"/>
                    </a:lnTo>
                    <a:lnTo>
                      <a:pt x="52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78"/>
              <p:cNvSpPr/>
              <p:nvPr/>
            </p:nvSpPr>
            <p:spPr>
              <a:xfrm rot="-5400000">
                <a:off x="248896" y="4029097"/>
                <a:ext cx="35865" cy="228851"/>
              </a:xfrm>
              <a:custGeom>
                <a:avLst/>
                <a:gdLst/>
                <a:ahLst/>
                <a:cxnLst/>
                <a:rect l="l" t="t" r="r" b="b"/>
                <a:pathLst>
                  <a:path w="504" h="3216" extrusionOk="0">
                    <a:moveTo>
                      <a:pt x="1" y="1"/>
                    </a:moveTo>
                    <a:lnTo>
                      <a:pt x="1" y="3215"/>
                    </a:lnTo>
                    <a:lnTo>
                      <a:pt x="504" y="3215"/>
                    </a:lnTo>
                    <a:lnTo>
                      <a:pt x="50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110" name="Google Shape;1110;p78"/>
          <p:cNvGrpSpPr/>
          <p:nvPr/>
        </p:nvGrpSpPr>
        <p:grpSpPr>
          <a:xfrm>
            <a:off x="8736303" y="1032618"/>
            <a:ext cx="228851" cy="487175"/>
            <a:chOff x="8760328" y="4125590"/>
            <a:chExt cx="228851" cy="487175"/>
          </a:xfrm>
        </p:grpSpPr>
        <p:sp>
          <p:nvSpPr>
            <p:cNvPr id="1111" name="Google Shape;1111;p78"/>
            <p:cNvSpPr/>
            <p:nvPr/>
          </p:nvSpPr>
          <p:spPr>
            <a:xfrm rot="-5400000">
              <a:off x="8856821" y="4480407"/>
              <a:ext cx="35865" cy="228851"/>
            </a:xfrm>
            <a:custGeom>
              <a:avLst/>
              <a:gdLst/>
              <a:ahLst/>
              <a:cxnLst/>
              <a:rect l="l" t="t" r="r" b="b"/>
              <a:pathLst>
                <a:path w="504" h="3216" extrusionOk="0">
                  <a:moveTo>
                    <a:pt x="1" y="1"/>
                  </a:moveTo>
                  <a:lnTo>
                    <a:pt x="1" y="3215"/>
                  </a:lnTo>
                  <a:lnTo>
                    <a:pt x="504" y="3215"/>
                  </a:lnTo>
                  <a:lnTo>
                    <a:pt x="50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78"/>
            <p:cNvSpPr/>
            <p:nvPr/>
          </p:nvSpPr>
          <p:spPr>
            <a:xfrm rot="-5400000">
              <a:off x="8856821" y="4416506"/>
              <a:ext cx="35865" cy="228851"/>
            </a:xfrm>
            <a:custGeom>
              <a:avLst/>
              <a:gdLst/>
              <a:ahLst/>
              <a:cxnLst/>
              <a:rect l="l" t="t" r="r" b="b"/>
              <a:pathLst>
                <a:path w="504" h="3216" extrusionOk="0">
                  <a:moveTo>
                    <a:pt x="1" y="1"/>
                  </a:moveTo>
                  <a:lnTo>
                    <a:pt x="1" y="3215"/>
                  </a:lnTo>
                  <a:lnTo>
                    <a:pt x="504" y="3215"/>
                  </a:lnTo>
                  <a:lnTo>
                    <a:pt x="50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78"/>
            <p:cNvSpPr/>
            <p:nvPr/>
          </p:nvSpPr>
          <p:spPr>
            <a:xfrm rot="-5400000">
              <a:off x="8856180" y="4084673"/>
              <a:ext cx="37146" cy="228851"/>
            </a:xfrm>
            <a:custGeom>
              <a:avLst/>
              <a:gdLst/>
              <a:ahLst/>
              <a:cxnLst/>
              <a:rect l="l" t="t" r="r" b="b"/>
              <a:pathLst>
                <a:path w="522" h="3216" extrusionOk="0">
                  <a:moveTo>
                    <a:pt x="1" y="1"/>
                  </a:moveTo>
                  <a:lnTo>
                    <a:pt x="1" y="3215"/>
                  </a:lnTo>
                  <a:lnTo>
                    <a:pt x="522" y="3215"/>
                  </a:lnTo>
                  <a:lnTo>
                    <a:pt x="52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8"/>
            <p:cNvSpPr/>
            <p:nvPr/>
          </p:nvSpPr>
          <p:spPr>
            <a:xfrm rot="-5400000">
              <a:off x="8856821" y="4029097"/>
              <a:ext cx="35865" cy="228851"/>
            </a:xfrm>
            <a:custGeom>
              <a:avLst/>
              <a:gdLst/>
              <a:ahLst/>
              <a:cxnLst/>
              <a:rect l="l" t="t" r="r" b="b"/>
              <a:pathLst>
                <a:path w="504" h="3216" extrusionOk="0">
                  <a:moveTo>
                    <a:pt x="1" y="1"/>
                  </a:moveTo>
                  <a:lnTo>
                    <a:pt x="1" y="3215"/>
                  </a:lnTo>
                  <a:lnTo>
                    <a:pt x="504" y="3215"/>
                  </a:lnTo>
                  <a:lnTo>
                    <a:pt x="50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5" name="Google Shape;1115;p78"/>
          <p:cNvSpPr/>
          <p:nvPr/>
        </p:nvSpPr>
        <p:spPr>
          <a:xfrm>
            <a:off x="8430777" y="1652509"/>
            <a:ext cx="1744995" cy="919236"/>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CUSTOM_36">
    <p:spTree>
      <p:nvGrpSpPr>
        <p:cNvPr id="1" name="Shape 1116"/>
        <p:cNvGrpSpPr/>
        <p:nvPr/>
      </p:nvGrpSpPr>
      <p:grpSpPr>
        <a:xfrm>
          <a:off x="0" y="0"/>
          <a:ext cx="0" cy="0"/>
          <a:chOff x="0" y="0"/>
          <a:chExt cx="0" cy="0"/>
        </a:xfrm>
      </p:grpSpPr>
      <p:sp>
        <p:nvSpPr>
          <p:cNvPr id="1117" name="Google Shape;1117;p79"/>
          <p:cNvSpPr/>
          <p:nvPr/>
        </p:nvSpPr>
        <p:spPr>
          <a:xfrm rot="-5400000" flipH="1">
            <a:off x="1770911" y="-1885158"/>
            <a:ext cx="4774633" cy="8545045"/>
          </a:xfrm>
          <a:custGeom>
            <a:avLst/>
            <a:gdLst/>
            <a:ahLst/>
            <a:cxnLst/>
            <a:rect l="l" t="t" r="r" b="b"/>
            <a:pathLst>
              <a:path w="48671" h="76382" extrusionOk="0">
                <a:moveTo>
                  <a:pt x="45671" y="0"/>
                </a:moveTo>
                <a:lnTo>
                  <a:pt x="45671" y="72197"/>
                </a:lnTo>
                <a:cubicBezTo>
                  <a:pt x="45671" y="73292"/>
                  <a:pt x="44773" y="74190"/>
                  <a:pt x="43678" y="74190"/>
                </a:cubicBezTo>
                <a:lnTo>
                  <a:pt x="1" y="74190"/>
                </a:lnTo>
                <a:lnTo>
                  <a:pt x="1" y="76382"/>
                </a:lnTo>
                <a:lnTo>
                  <a:pt x="44450" y="76382"/>
                </a:lnTo>
                <a:cubicBezTo>
                  <a:pt x="46785" y="76382"/>
                  <a:pt x="48670" y="74496"/>
                  <a:pt x="48670" y="72161"/>
                </a:cubicBezTo>
                <a:lnTo>
                  <a:pt x="48670" y="0"/>
                </a:lnTo>
                <a:close/>
              </a:path>
            </a:pathLst>
          </a:custGeom>
          <a:solidFill>
            <a:srgbClr val="807F87"/>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18" name="Google Shape;1118;p79"/>
          <p:cNvCxnSpPr/>
          <p:nvPr/>
        </p:nvCxnSpPr>
        <p:spPr>
          <a:xfrm>
            <a:off x="-114300" y="4648525"/>
            <a:ext cx="8131800" cy="0"/>
          </a:xfrm>
          <a:prstGeom prst="straightConnector1">
            <a:avLst/>
          </a:prstGeom>
          <a:noFill/>
          <a:ln w="9525" cap="flat" cmpd="sng">
            <a:solidFill>
              <a:schemeClr val="accent3"/>
            </a:solidFill>
            <a:prstDash val="lgDash"/>
            <a:round/>
            <a:headEnd type="none" w="sm" len="sm"/>
            <a:tailEnd type="none" w="sm" len="sm"/>
          </a:ln>
        </p:spPr>
      </p:cxnSp>
      <p:sp>
        <p:nvSpPr>
          <p:cNvPr id="1119" name="Google Shape;1119;p79"/>
          <p:cNvSpPr/>
          <p:nvPr/>
        </p:nvSpPr>
        <p:spPr>
          <a:xfrm>
            <a:off x="8053275" y="4408000"/>
            <a:ext cx="252426" cy="240498"/>
          </a:xfrm>
          <a:custGeom>
            <a:avLst/>
            <a:gdLst/>
            <a:ahLst/>
            <a:cxnLst/>
            <a:rect l="l" t="t" r="r" b="b"/>
            <a:pathLst>
              <a:path w="11525" h="11525" extrusionOk="0">
                <a:moveTo>
                  <a:pt x="0" y="11525"/>
                </a:moveTo>
                <a:cubicBezTo>
                  <a:pt x="5433" y="11525"/>
                  <a:pt x="11525" y="5433"/>
                  <a:pt x="11525" y="0"/>
                </a:cubicBezTo>
              </a:path>
            </a:pathLst>
          </a:custGeom>
          <a:noFill/>
          <a:ln w="9525" cap="flat" cmpd="sng">
            <a:solidFill>
              <a:schemeClr val="accent3"/>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0" name="Google Shape;1120;p79"/>
          <p:cNvCxnSpPr/>
          <p:nvPr/>
        </p:nvCxnSpPr>
        <p:spPr>
          <a:xfrm rot="10800000">
            <a:off x="8305703" y="8147"/>
            <a:ext cx="0" cy="4335600"/>
          </a:xfrm>
          <a:prstGeom prst="straightConnector1">
            <a:avLst/>
          </a:prstGeom>
          <a:noFill/>
          <a:ln w="9525" cap="flat" cmpd="sng">
            <a:solidFill>
              <a:schemeClr val="accent3"/>
            </a:solidFill>
            <a:prstDash val="lgDash"/>
            <a:round/>
            <a:headEnd type="none" w="sm" len="sm"/>
            <a:tailEnd type="none" w="sm" len="sm"/>
          </a:ln>
        </p:spPr>
      </p:cxnSp>
      <p:sp>
        <p:nvSpPr>
          <p:cNvPr id="1121" name="Google Shape;1121;p79"/>
          <p:cNvSpPr/>
          <p:nvPr/>
        </p:nvSpPr>
        <p:spPr>
          <a:xfrm>
            <a:off x="8591550" y="0"/>
            <a:ext cx="552600" cy="5143500"/>
          </a:xfrm>
          <a:prstGeom prst="rect">
            <a:avLst/>
          </a:prstGeom>
          <a:solidFill>
            <a:srgbClr val="79B2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79"/>
          <p:cNvSpPr/>
          <p:nvPr/>
        </p:nvSpPr>
        <p:spPr>
          <a:xfrm>
            <a:off x="6899001" y="3513073"/>
            <a:ext cx="2397400" cy="1261404"/>
          </a:xfrm>
          <a:custGeom>
            <a:avLst/>
            <a:gdLst/>
            <a:ahLst/>
            <a:cxnLst/>
            <a:rect l="l" t="t" r="r" b="b"/>
            <a:pathLst>
              <a:path w="34716" h="18266" extrusionOk="0">
                <a:moveTo>
                  <a:pt x="13201" y="0"/>
                </a:moveTo>
                <a:cubicBezTo>
                  <a:pt x="11782" y="0"/>
                  <a:pt x="10614" y="1150"/>
                  <a:pt x="10579" y="2569"/>
                </a:cubicBezTo>
                <a:lnTo>
                  <a:pt x="9088" y="2569"/>
                </a:lnTo>
                <a:cubicBezTo>
                  <a:pt x="7885" y="2569"/>
                  <a:pt x="6951" y="3538"/>
                  <a:pt x="6951" y="4706"/>
                </a:cubicBezTo>
                <a:cubicBezTo>
                  <a:pt x="6951" y="5891"/>
                  <a:pt x="7921" y="6825"/>
                  <a:pt x="9088" y="6825"/>
                </a:cubicBezTo>
                <a:lnTo>
                  <a:pt x="13973" y="6825"/>
                </a:lnTo>
                <a:cubicBezTo>
                  <a:pt x="13883" y="6951"/>
                  <a:pt x="13811" y="7076"/>
                  <a:pt x="13757" y="7202"/>
                </a:cubicBezTo>
                <a:lnTo>
                  <a:pt x="1994" y="7202"/>
                </a:lnTo>
                <a:cubicBezTo>
                  <a:pt x="880" y="7202"/>
                  <a:pt x="18" y="8100"/>
                  <a:pt x="18" y="9178"/>
                </a:cubicBezTo>
                <a:cubicBezTo>
                  <a:pt x="0" y="10273"/>
                  <a:pt x="863" y="11171"/>
                  <a:pt x="1976" y="11171"/>
                </a:cubicBezTo>
                <a:lnTo>
                  <a:pt x="8028" y="11171"/>
                </a:lnTo>
                <a:cubicBezTo>
                  <a:pt x="8190" y="12590"/>
                  <a:pt x="9393" y="13667"/>
                  <a:pt x="10866" y="13667"/>
                </a:cubicBezTo>
                <a:lnTo>
                  <a:pt x="15356" y="13667"/>
                </a:lnTo>
                <a:cubicBezTo>
                  <a:pt x="15410" y="14063"/>
                  <a:pt x="15571" y="14422"/>
                  <a:pt x="15805" y="14763"/>
                </a:cubicBezTo>
                <a:lnTo>
                  <a:pt x="15625" y="14763"/>
                </a:lnTo>
                <a:cubicBezTo>
                  <a:pt x="14655" y="14763"/>
                  <a:pt x="13865" y="15553"/>
                  <a:pt x="13865" y="16505"/>
                </a:cubicBezTo>
                <a:cubicBezTo>
                  <a:pt x="13865" y="17475"/>
                  <a:pt x="14655" y="18265"/>
                  <a:pt x="15625" y="18265"/>
                </a:cubicBezTo>
                <a:lnTo>
                  <a:pt x="21570" y="18265"/>
                </a:lnTo>
                <a:cubicBezTo>
                  <a:pt x="22539" y="18265"/>
                  <a:pt x="23312" y="17475"/>
                  <a:pt x="23312" y="16505"/>
                </a:cubicBezTo>
                <a:cubicBezTo>
                  <a:pt x="23312" y="16307"/>
                  <a:pt x="23276" y="16110"/>
                  <a:pt x="23204" y="15912"/>
                </a:cubicBezTo>
                <a:lnTo>
                  <a:pt x="25323" y="15912"/>
                </a:lnTo>
                <a:cubicBezTo>
                  <a:pt x="26742" y="15912"/>
                  <a:pt x="27891" y="14781"/>
                  <a:pt x="27981" y="13398"/>
                </a:cubicBezTo>
                <a:cubicBezTo>
                  <a:pt x="28951" y="12949"/>
                  <a:pt x="29597" y="11961"/>
                  <a:pt x="29597" y="10830"/>
                </a:cubicBezTo>
                <a:lnTo>
                  <a:pt x="29597" y="10704"/>
                </a:lnTo>
                <a:lnTo>
                  <a:pt x="32291" y="10704"/>
                </a:lnTo>
                <a:cubicBezTo>
                  <a:pt x="33638" y="10704"/>
                  <a:pt x="34716" y="9627"/>
                  <a:pt x="34716" y="8280"/>
                </a:cubicBezTo>
                <a:cubicBezTo>
                  <a:pt x="34716" y="7112"/>
                  <a:pt x="33890" y="6124"/>
                  <a:pt x="32758" y="5891"/>
                </a:cubicBezTo>
                <a:cubicBezTo>
                  <a:pt x="32812" y="5711"/>
                  <a:pt x="32830" y="5532"/>
                  <a:pt x="32830" y="5352"/>
                </a:cubicBezTo>
                <a:cubicBezTo>
                  <a:pt x="32830" y="4185"/>
                  <a:pt x="31896" y="3251"/>
                  <a:pt x="30729" y="3251"/>
                </a:cubicBezTo>
                <a:lnTo>
                  <a:pt x="27299" y="3251"/>
                </a:lnTo>
                <a:cubicBezTo>
                  <a:pt x="26131" y="3251"/>
                  <a:pt x="25179" y="4185"/>
                  <a:pt x="25179" y="5352"/>
                </a:cubicBezTo>
                <a:cubicBezTo>
                  <a:pt x="25179" y="5532"/>
                  <a:pt x="25197" y="5693"/>
                  <a:pt x="25251" y="5855"/>
                </a:cubicBezTo>
                <a:lnTo>
                  <a:pt x="23653" y="5855"/>
                </a:lnTo>
                <a:cubicBezTo>
                  <a:pt x="23850" y="5514"/>
                  <a:pt x="23994" y="5137"/>
                  <a:pt x="23994" y="4706"/>
                </a:cubicBezTo>
                <a:cubicBezTo>
                  <a:pt x="23994" y="3826"/>
                  <a:pt x="23473" y="3089"/>
                  <a:pt x="22737" y="2748"/>
                </a:cubicBezTo>
                <a:lnTo>
                  <a:pt x="22737" y="2622"/>
                </a:lnTo>
                <a:cubicBezTo>
                  <a:pt x="22737" y="1186"/>
                  <a:pt x="21570" y="0"/>
                  <a:pt x="20133" y="0"/>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79"/>
          <p:cNvSpPr/>
          <p:nvPr/>
        </p:nvSpPr>
        <p:spPr>
          <a:xfrm>
            <a:off x="3818527" y="-533616"/>
            <a:ext cx="1744995" cy="919236"/>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79"/>
          <p:cNvSpPr txBox="1">
            <a:spLocks noGrp="1"/>
          </p:cNvSpPr>
          <p:nvPr>
            <p:ph type="ctrTitle"/>
          </p:nvPr>
        </p:nvSpPr>
        <p:spPr>
          <a:xfrm>
            <a:off x="713200" y="2906675"/>
            <a:ext cx="2551200" cy="42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Font typeface="Fira Sans Condensed Medium"/>
              <a:buNone/>
              <a:defRPr sz="2400"/>
            </a:lvl1pPr>
            <a:lvl2pPr lvl="1" algn="ctr">
              <a:lnSpc>
                <a:spcPct val="100000"/>
              </a:lnSpc>
              <a:spcBef>
                <a:spcPts val="0"/>
              </a:spcBef>
              <a:spcAft>
                <a:spcPts val="0"/>
              </a:spcAft>
              <a:buClr>
                <a:schemeClr val="dk2"/>
              </a:buClr>
              <a:buSzPts val="2400"/>
              <a:buFont typeface="Fira Sans Condensed Medium"/>
              <a:buNone/>
              <a:defRPr sz="2400">
                <a:solidFill>
                  <a:schemeClr val="dk2"/>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chemeClr val="dk2"/>
              </a:buClr>
              <a:buSzPts val="2400"/>
              <a:buFont typeface="Fira Sans Condensed Medium"/>
              <a:buNone/>
              <a:defRPr sz="2400">
                <a:solidFill>
                  <a:schemeClr val="dk2"/>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chemeClr val="dk2"/>
              </a:buClr>
              <a:buSzPts val="2400"/>
              <a:buFont typeface="Fira Sans Condensed Medium"/>
              <a:buNone/>
              <a:defRPr sz="2400">
                <a:solidFill>
                  <a:schemeClr val="dk2"/>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chemeClr val="dk2"/>
              </a:buClr>
              <a:buSzPts val="2400"/>
              <a:buFont typeface="Fira Sans Condensed Medium"/>
              <a:buNone/>
              <a:defRPr sz="2400">
                <a:solidFill>
                  <a:schemeClr val="dk2"/>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chemeClr val="dk2"/>
              </a:buClr>
              <a:buSzPts val="2400"/>
              <a:buFont typeface="Fira Sans Condensed Medium"/>
              <a:buNone/>
              <a:defRPr sz="2400">
                <a:solidFill>
                  <a:schemeClr val="dk2"/>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chemeClr val="dk2"/>
              </a:buClr>
              <a:buSzPts val="2400"/>
              <a:buFont typeface="Fira Sans Condensed Medium"/>
              <a:buNone/>
              <a:defRPr sz="2400">
                <a:solidFill>
                  <a:schemeClr val="dk2"/>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chemeClr val="dk2"/>
              </a:buClr>
              <a:buSzPts val="2400"/>
              <a:buFont typeface="Fira Sans Condensed Medium"/>
              <a:buNone/>
              <a:defRPr sz="2400">
                <a:solidFill>
                  <a:schemeClr val="dk2"/>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chemeClr val="dk2"/>
              </a:buClr>
              <a:buSzPts val="2400"/>
              <a:buFont typeface="Fira Sans Condensed Medium"/>
              <a:buNone/>
              <a:defRPr sz="2400">
                <a:solidFill>
                  <a:schemeClr val="dk2"/>
                </a:solidFill>
                <a:latin typeface="Fira Sans Condensed Medium"/>
                <a:ea typeface="Fira Sans Condensed Medium"/>
                <a:cs typeface="Fira Sans Condensed Medium"/>
                <a:sym typeface="Fira Sans Condensed Medium"/>
              </a:defRPr>
            </a:lvl9pPr>
          </a:lstStyle>
          <a:p>
            <a:endParaRPr/>
          </a:p>
        </p:txBody>
      </p:sp>
      <p:sp>
        <p:nvSpPr>
          <p:cNvPr id="1125" name="Google Shape;1125;p79"/>
          <p:cNvSpPr txBox="1">
            <a:spLocks noGrp="1"/>
          </p:cNvSpPr>
          <p:nvPr>
            <p:ph type="subTitle" idx="1"/>
          </p:nvPr>
        </p:nvSpPr>
        <p:spPr>
          <a:xfrm>
            <a:off x="713200" y="3329375"/>
            <a:ext cx="2551200" cy="83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126" name="Google Shape;1126;p79"/>
          <p:cNvSpPr txBox="1">
            <a:spLocks noGrp="1"/>
          </p:cNvSpPr>
          <p:nvPr>
            <p:ph type="ctrTitle" idx="2"/>
          </p:nvPr>
        </p:nvSpPr>
        <p:spPr>
          <a:xfrm>
            <a:off x="3890638" y="2906675"/>
            <a:ext cx="2555400" cy="42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Font typeface="Fira Sans Condensed Medium"/>
              <a:buNone/>
              <a:defRPr sz="2400"/>
            </a:lvl1pPr>
            <a:lvl2pPr lvl="1" algn="ctr">
              <a:lnSpc>
                <a:spcPct val="100000"/>
              </a:lnSpc>
              <a:spcBef>
                <a:spcPts val="0"/>
              </a:spcBef>
              <a:spcAft>
                <a:spcPts val="0"/>
              </a:spcAft>
              <a:buClr>
                <a:schemeClr val="dk2"/>
              </a:buClr>
              <a:buSzPts val="2400"/>
              <a:buFont typeface="Fira Sans Condensed Medium"/>
              <a:buNone/>
              <a:defRPr sz="2400">
                <a:solidFill>
                  <a:schemeClr val="dk2"/>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chemeClr val="dk2"/>
              </a:buClr>
              <a:buSzPts val="2400"/>
              <a:buFont typeface="Fira Sans Condensed Medium"/>
              <a:buNone/>
              <a:defRPr sz="2400">
                <a:solidFill>
                  <a:schemeClr val="dk2"/>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chemeClr val="dk2"/>
              </a:buClr>
              <a:buSzPts val="2400"/>
              <a:buFont typeface="Fira Sans Condensed Medium"/>
              <a:buNone/>
              <a:defRPr sz="2400">
                <a:solidFill>
                  <a:schemeClr val="dk2"/>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chemeClr val="dk2"/>
              </a:buClr>
              <a:buSzPts val="2400"/>
              <a:buFont typeface="Fira Sans Condensed Medium"/>
              <a:buNone/>
              <a:defRPr sz="2400">
                <a:solidFill>
                  <a:schemeClr val="dk2"/>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chemeClr val="dk2"/>
              </a:buClr>
              <a:buSzPts val="2400"/>
              <a:buFont typeface="Fira Sans Condensed Medium"/>
              <a:buNone/>
              <a:defRPr sz="2400">
                <a:solidFill>
                  <a:schemeClr val="dk2"/>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chemeClr val="dk2"/>
              </a:buClr>
              <a:buSzPts val="2400"/>
              <a:buFont typeface="Fira Sans Condensed Medium"/>
              <a:buNone/>
              <a:defRPr sz="2400">
                <a:solidFill>
                  <a:schemeClr val="dk2"/>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chemeClr val="dk2"/>
              </a:buClr>
              <a:buSzPts val="2400"/>
              <a:buFont typeface="Fira Sans Condensed Medium"/>
              <a:buNone/>
              <a:defRPr sz="2400">
                <a:solidFill>
                  <a:schemeClr val="dk2"/>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chemeClr val="dk2"/>
              </a:buClr>
              <a:buSzPts val="2400"/>
              <a:buFont typeface="Fira Sans Condensed Medium"/>
              <a:buNone/>
              <a:defRPr sz="2400">
                <a:solidFill>
                  <a:schemeClr val="dk2"/>
                </a:solidFill>
                <a:latin typeface="Fira Sans Condensed Medium"/>
                <a:ea typeface="Fira Sans Condensed Medium"/>
                <a:cs typeface="Fira Sans Condensed Medium"/>
                <a:sym typeface="Fira Sans Condensed Medium"/>
              </a:defRPr>
            </a:lvl9pPr>
          </a:lstStyle>
          <a:p>
            <a:endParaRPr/>
          </a:p>
        </p:txBody>
      </p:sp>
      <p:sp>
        <p:nvSpPr>
          <p:cNvPr id="1127" name="Google Shape;1127;p79"/>
          <p:cNvSpPr txBox="1">
            <a:spLocks noGrp="1"/>
          </p:cNvSpPr>
          <p:nvPr>
            <p:ph type="subTitle" idx="3"/>
          </p:nvPr>
        </p:nvSpPr>
        <p:spPr>
          <a:xfrm>
            <a:off x="3890638" y="3329375"/>
            <a:ext cx="2555400" cy="83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128" name="Google Shape;1128;p79"/>
          <p:cNvSpPr txBox="1">
            <a:spLocks noGrp="1"/>
          </p:cNvSpPr>
          <p:nvPr>
            <p:ph type="title" idx="4"/>
          </p:nvPr>
        </p:nvSpPr>
        <p:spPr>
          <a:xfrm>
            <a:off x="713200" y="1568600"/>
            <a:ext cx="14817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4800"/>
              <a:buNone/>
              <a:defRPr sz="2400"/>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endParaRPr/>
          </a:p>
        </p:txBody>
      </p:sp>
      <p:sp>
        <p:nvSpPr>
          <p:cNvPr id="1129" name="Google Shape;1129;p79"/>
          <p:cNvSpPr txBox="1">
            <a:spLocks noGrp="1"/>
          </p:cNvSpPr>
          <p:nvPr>
            <p:ph type="title" idx="5"/>
          </p:nvPr>
        </p:nvSpPr>
        <p:spPr>
          <a:xfrm>
            <a:off x="3890638" y="1568600"/>
            <a:ext cx="14817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4800"/>
              <a:buNone/>
              <a:defRPr sz="2400"/>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endParaRPr/>
          </a:p>
        </p:txBody>
      </p:sp>
      <p:sp>
        <p:nvSpPr>
          <p:cNvPr id="1130" name="Google Shape;1130;p79"/>
          <p:cNvSpPr txBox="1">
            <a:spLocks noGrp="1"/>
          </p:cNvSpPr>
          <p:nvPr>
            <p:ph type="ctrTitle" idx="6"/>
          </p:nvPr>
        </p:nvSpPr>
        <p:spPr>
          <a:xfrm>
            <a:off x="713250" y="536525"/>
            <a:ext cx="7717500" cy="325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3600"/>
              <a:buNone/>
              <a:defRPr sz="3000"/>
            </a:lvl1pPr>
            <a:lvl2pPr lvl="1" algn="r">
              <a:lnSpc>
                <a:spcPct val="100000"/>
              </a:lnSpc>
              <a:spcBef>
                <a:spcPts val="0"/>
              </a:spcBef>
              <a:spcAft>
                <a:spcPts val="0"/>
              </a:spcAft>
              <a:buClr>
                <a:srgbClr val="000000"/>
              </a:buClr>
              <a:buSzPts val="1800"/>
              <a:buNone/>
              <a:defRPr sz="1800">
                <a:solidFill>
                  <a:srgbClr val="000000"/>
                </a:solidFill>
              </a:defRPr>
            </a:lvl2pPr>
            <a:lvl3pPr lvl="2" algn="r">
              <a:lnSpc>
                <a:spcPct val="100000"/>
              </a:lnSpc>
              <a:spcBef>
                <a:spcPts val="0"/>
              </a:spcBef>
              <a:spcAft>
                <a:spcPts val="0"/>
              </a:spcAft>
              <a:buClr>
                <a:srgbClr val="000000"/>
              </a:buClr>
              <a:buSzPts val="1800"/>
              <a:buNone/>
              <a:defRPr sz="1800">
                <a:solidFill>
                  <a:srgbClr val="000000"/>
                </a:solidFill>
              </a:defRPr>
            </a:lvl3pPr>
            <a:lvl4pPr lvl="3" algn="r">
              <a:lnSpc>
                <a:spcPct val="100000"/>
              </a:lnSpc>
              <a:spcBef>
                <a:spcPts val="0"/>
              </a:spcBef>
              <a:spcAft>
                <a:spcPts val="0"/>
              </a:spcAft>
              <a:buClr>
                <a:srgbClr val="000000"/>
              </a:buClr>
              <a:buSzPts val="1800"/>
              <a:buNone/>
              <a:defRPr sz="1800">
                <a:solidFill>
                  <a:srgbClr val="000000"/>
                </a:solidFill>
              </a:defRPr>
            </a:lvl4pPr>
            <a:lvl5pPr lvl="4" algn="r">
              <a:lnSpc>
                <a:spcPct val="100000"/>
              </a:lnSpc>
              <a:spcBef>
                <a:spcPts val="0"/>
              </a:spcBef>
              <a:spcAft>
                <a:spcPts val="0"/>
              </a:spcAft>
              <a:buClr>
                <a:srgbClr val="000000"/>
              </a:buClr>
              <a:buSzPts val="1800"/>
              <a:buNone/>
              <a:defRPr sz="1800">
                <a:solidFill>
                  <a:srgbClr val="000000"/>
                </a:solidFill>
              </a:defRPr>
            </a:lvl5pPr>
            <a:lvl6pPr lvl="5" algn="r">
              <a:lnSpc>
                <a:spcPct val="100000"/>
              </a:lnSpc>
              <a:spcBef>
                <a:spcPts val="0"/>
              </a:spcBef>
              <a:spcAft>
                <a:spcPts val="0"/>
              </a:spcAft>
              <a:buClr>
                <a:srgbClr val="000000"/>
              </a:buClr>
              <a:buSzPts val="1800"/>
              <a:buNone/>
              <a:defRPr sz="1800">
                <a:solidFill>
                  <a:srgbClr val="000000"/>
                </a:solidFill>
              </a:defRPr>
            </a:lvl6pPr>
            <a:lvl7pPr lvl="6" algn="r">
              <a:lnSpc>
                <a:spcPct val="100000"/>
              </a:lnSpc>
              <a:spcBef>
                <a:spcPts val="0"/>
              </a:spcBef>
              <a:spcAft>
                <a:spcPts val="0"/>
              </a:spcAft>
              <a:buClr>
                <a:srgbClr val="000000"/>
              </a:buClr>
              <a:buSzPts val="1800"/>
              <a:buNone/>
              <a:defRPr sz="1800">
                <a:solidFill>
                  <a:srgbClr val="000000"/>
                </a:solidFill>
              </a:defRPr>
            </a:lvl7pPr>
            <a:lvl8pPr lvl="7" algn="r">
              <a:lnSpc>
                <a:spcPct val="100000"/>
              </a:lnSpc>
              <a:spcBef>
                <a:spcPts val="0"/>
              </a:spcBef>
              <a:spcAft>
                <a:spcPts val="0"/>
              </a:spcAft>
              <a:buClr>
                <a:srgbClr val="000000"/>
              </a:buClr>
              <a:buSzPts val="1800"/>
              <a:buNone/>
              <a:defRPr sz="1800">
                <a:solidFill>
                  <a:srgbClr val="000000"/>
                </a:solidFill>
              </a:defRPr>
            </a:lvl8pPr>
            <a:lvl9pPr lvl="8" algn="r">
              <a:lnSpc>
                <a:spcPct val="100000"/>
              </a:lnSpc>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31"/>
        <p:cNvGrpSpPr/>
        <p:nvPr/>
      </p:nvGrpSpPr>
      <p:grpSpPr>
        <a:xfrm>
          <a:off x="0" y="0"/>
          <a:ext cx="0" cy="0"/>
          <a:chOff x="0" y="0"/>
          <a:chExt cx="0" cy="0"/>
        </a:xfrm>
      </p:grpSpPr>
      <p:grpSp>
        <p:nvGrpSpPr>
          <p:cNvPr id="1132" name="Google Shape;1132;p80"/>
          <p:cNvGrpSpPr/>
          <p:nvPr/>
        </p:nvGrpSpPr>
        <p:grpSpPr>
          <a:xfrm>
            <a:off x="-1650" y="4265825"/>
            <a:ext cx="9147300" cy="333600"/>
            <a:chOff x="-3225" y="1875750"/>
            <a:chExt cx="9147300" cy="333600"/>
          </a:xfrm>
        </p:grpSpPr>
        <p:sp>
          <p:nvSpPr>
            <p:cNvPr id="1133" name="Google Shape;1133;p80"/>
            <p:cNvSpPr/>
            <p:nvPr/>
          </p:nvSpPr>
          <p:spPr>
            <a:xfrm>
              <a:off x="-3225" y="1875750"/>
              <a:ext cx="9147300" cy="333600"/>
            </a:xfrm>
            <a:prstGeom prst="rect">
              <a:avLst/>
            </a:prstGeom>
            <a:solidFill>
              <a:schemeClr val="accen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34" name="Google Shape;1134;p80"/>
            <p:cNvCxnSpPr>
              <a:stCxn id="1133" idx="1"/>
              <a:endCxn id="1133" idx="3"/>
            </p:cNvCxnSpPr>
            <p:nvPr/>
          </p:nvCxnSpPr>
          <p:spPr>
            <a:xfrm>
              <a:off x="-3225" y="2042550"/>
              <a:ext cx="9147300" cy="0"/>
            </a:xfrm>
            <a:prstGeom prst="straightConnector1">
              <a:avLst/>
            </a:prstGeom>
            <a:noFill/>
            <a:ln w="9525" cap="flat" cmpd="sng">
              <a:solidFill>
                <a:schemeClr val="accent5"/>
              </a:solidFill>
              <a:prstDash val="lgDash"/>
              <a:round/>
              <a:headEnd type="none" w="sm" len="sm"/>
              <a:tailEnd type="none" w="sm" len="sm"/>
            </a:ln>
          </p:spPr>
        </p:cxnSp>
      </p:grpSp>
      <p:sp>
        <p:nvSpPr>
          <p:cNvPr id="1135" name="Google Shape;1135;p80"/>
          <p:cNvSpPr/>
          <p:nvPr/>
        </p:nvSpPr>
        <p:spPr>
          <a:xfrm>
            <a:off x="3275" y="4599425"/>
            <a:ext cx="9144000" cy="544200"/>
          </a:xfrm>
          <a:prstGeom prst="rect">
            <a:avLst/>
          </a:prstGeom>
          <a:solidFill>
            <a:srgbClr val="79B2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80"/>
          <p:cNvSpPr/>
          <p:nvPr/>
        </p:nvSpPr>
        <p:spPr>
          <a:xfrm>
            <a:off x="7232076" y="303573"/>
            <a:ext cx="2397400" cy="1261404"/>
          </a:xfrm>
          <a:custGeom>
            <a:avLst/>
            <a:gdLst/>
            <a:ahLst/>
            <a:cxnLst/>
            <a:rect l="l" t="t" r="r" b="b"/>
            <a:pathLst>
              <a:path w="34716" h="18266" extrusionOk="0">
                <a:moveTo>
                  <a:pt x="13201" y="0"/>
                </a:moveTo>
                <a:cubicBezTo>
                  <a:pt x="11782" y="0"/>
                  <a:pt x="10614" y="1150"/>
                  <a:pt x="10579" y="2569"/>
                </a:cubicBezTo>
                <a:lnTo>
                  <a:pt x="9088" y="2569"/>
                </a:lnTo>
                <a:cubicBezTo>
                  <a:pt x="7885" y="2569"/>
                  <a:pt x="6951" y="3538"/>
                  <a:pt x="6951" y="4706"/>
                </a:cubicBezTo>
                <a:cubicBezTo>
                  <a:pt x="6951" y="5891"/>
                  <a:pt x="7921" y="6825"/>
                  <a:pt x="9088" y="6825"/>
                </a:cubicBezTo>
                <a:lnTo>
                  <a:pt x="13973" y="6825"/>
                </a:lnTo>
                <a:cubicBezTo>
                  <a:pt x="13883" y="6951"/>
                  <a:pt x="13811" y="7076"/>
                  <a:pt x="13757" y="7202"/>
                </a:cubicBezTo>
                <a:lnTo>
                  <a:pt x="1994" y="7202"/>
                </a:lnTo>
                <a:cubicBezTo>
                  <a:pt x="880" y="7202"/>
                  <a:pt x="18" y="8100"/>
                  <a:pt x="18" y="9178"/>
                </a:cubicBezTo>
                <a:cubicBezTo>
                  <a:pt x="0" y="10273"/>
                  <a:pt x="863" y="11171"/>
                  <a:pt x="1976" y="11171"/>
                </a:cubicBezTo>
                <a:lnTo>
                  <a:pt x="8028" y="11171"/>
                </a:lnTo>
                <a:cubicBezTo>
                  <a:pt x="8190" y="12590"/>
                  <a:pt x="9393" y="13667"/>
                  <a:pt x="10866" y="13667"/>
                </a:cubicBezTo>
                <a:lnTo>
                  <a:pt x="15356" y="13667"/>
                </a:lnTo>
                <a:cubicBezTo>
                  <a:pt x="15410" y="14063"/>
                  <a:pt x="15571" y="14422"/>
                  <a:pt x="15805" y="14763"/>
                </a:cubicBezTo>
                <a:lnTo>
                  <a:pt x="15625" y="14763"/>
                </a:lnTo>
                <a:cubicBezTo>
                  <a:pt x="14655" y="14763"/>
                  <a:pt x="13865" y="15553"/>
                  <a:pt x="13865" y="16505"/>
                </a:cubicBezTo>
                <a:cubicBezTo>
                  <a:pt x="13865" y="17475"/>
                  <a:pt x="14655" y="18265"/>
                  <a:pt x="15625" y="18265"/>
                </a:cubicBezTo>
                <a:lnTo>
                  <a:pt x="21570" y="18265"/>
                </a:lnTo>
                <a:cubicBezTo>
                  <a:pt x="22539" y="18265"/>
                  <a:pt x="23312" y="17475"/>
                  <a:pt x="23312" y="16505"/>
                </a:cubicBezTo>
                <a:cubicBezTo>
                  <a:pt x="23312" y="16307"/>
                  <a:pt x="23276" y="16110"/>
                  <a:pt x="23204" y="15912"/>
                </a:cubicBezTo>
                <a:lnTo>
                  <a:pt x="25323" y="15912"/>
                </a:lnTo>
                <a:cubicBezTo>
                  <a:pt x="26742" y="15912"/>
                  <a:pt x="27891" y="14781"/>
                  <a:pt x="27981" y="13398"/>
                </a:cubicBezTo>
                <a:cubicBezTo>
                  <a:pt x="28951" y="12949"/>
                  <a:pt x="29597" y="11961"/>
                  <a:pt x="29597" y="10830"/>
                </a:cubicBezTo>
                <a:lnTo>
                  <a:pt x="29597" y="10704"/>
                </a:lnTo>
                <a:lnTo>
                  <a:pt x="32291" y="10704"/>
                </a:lnTo>
                <a:cubicBezTo>
                  <a:pt x="33638" y="10704"/>
                  <a:pt x="34716" y="9627"/>
                  <a:pt x="34716" y="8280"/>
                </a:cubicBezTo>
                <a:cubicBezTo>
                  <a:pt x="34716" y="7112"/>
                  <a:pt x="33890" y="6124"/>
                  <a:pt x="32758" y="5891"/>
                </a:cubicBezTo>
                <a:cubicBezTo>
                  <a:pt x="32812" y="5711"/>
                  <a:pt x="32830" y="5532"/>
                  <a:pt x="32830" y="5352"/>
                </a:cubicBezTo>
                <a:cubicBezTo>
                  <a:pt x="32830" y="4185"/>
                  <a:pt x="31896" y="3251"/>
                  <a:pt x="30729" y="3251"/>
                </a:cubicBezTo>
                <a:lnTo>
                  <a:pt x="27299" y="3251"/>
                </a:lnTo>
                <a:cubicBezTo>
                  <a:pt x="26131" y="3251"/>
                  <a:pt x="25179" y="4185"/>
                  <a:pt x="25179" y="5352"/>
                </a:cubicBezTo>
                <a:cubicBezTo>
                  <a:pt x="25179" y="5532"/>
                  <a:pt x="25197" y="5693"/>
                  <a:pt x="25251" y="5855"/>
                </a:cubicBezTo>
                <a:lnTo>
                  <a:pt x="23653" y="5855"/>
                </a:lnTo>
                <a:cubicBezTo>
                  <a:pt x="23850" y="5514"/>
                  <a:pt x="23994" y="5137"/>
                  <a:pt x="23994" y="4706"/>
                </a:cubicBezTo>
                <a:cubicBezTo>
                  <a:pt x="23994" y="3826"/>
                  <a:pt x="23473" y="3089"/>
                  <a:pt x="22737" y="2748"/>
                </a:cubicBezTo>
                <a:lnTo>
                  <a:pt x="22737" y="2622"/>
                </a:lnTo>
                <a:cubicBezTo>
                  <a:pt x="22737" y="1186"/>
                  <a:pt x="21570" y="0"/>
                  <a:pt x="20133" y="0"/>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80"/>
          <p:cNvSpPr/>
          <p:nvPr/>
        </p:nvSpPr>
        <p:spPr>
          <a:xfrm>
            <a:off x="-480823" y="2986647"/>
            <a:ext cx="1744995" cy="919236"/>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80"/>
          <p:cNvSpPr txBox="1">
            <a:spLocks noGrp="1"/>
          </p:cNvSpPr>
          <p:nvPr>
            <p:ph type="ctrTitle"/>
          </p:nvPr>
        </p:nvSpPr>
        <p:spPr>
          <a:xfrm>
            <a:off x="717313" y="2204000"/>
            <a:ext cx="2551200" cy="422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1800"/>
              <a:buFont typeface="Fira Sans Condensed Medium"/>
              <a:buNone/>
              <a:defRPr sz="2400"/>
            </a:lvl1pPr>
            <a:lvl2pPr lvl="1" algn="l">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l">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l">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l">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l">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l">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l">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l">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139" name="Google Shape;1139;p80"/>
          <p:cNvSpPr txBox="1">
            <a:spLocks noGrp="1"/>
          </p:cNvSpPr>
          <p:nvPr>
            <p:ph type="subTitle" idx="1"/>
          </p:nvPr>
        </p:nvSpPr>
        <p:spPr>
          <a:xfrm>
            <a:off x="717313" y="2550500"/>
            <a:ext cx="2551200" cy="831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000000"/>
              </a:buClr>
              <a:buSzPts val="1000"/>
              <a:buNone/>
              <a:defRPr sz="14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140" name="Google Shape;1140;p80"/>
          <p:cNvSpPr txBox="1">
            <a:spLocks noGrp="1"/>
          </p:cNvSpPr>
          <p:nvPr>
            <p:ph type="ctrTitle" idx="2"/>
          </p:nvPr>
        </p:nvSpPr>
        <p:spPr>
          <a:xfrm>
            <a:off x="5861925" y="2204000"/>
            <a:ext cx="2555400" cy="42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1800"/>
              <a:buFont typeface="Fira Sans Condensed Medium"/>
              <a:buNone/>
              <a:defRPr sz="2400"/>
            </a:lvl1pPr>
            <a:lvl2pPr lvl="1" algn="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141" name="Google Shape;1141;p80"/>
          <p:cNvSpPr txBox="1">
            <a:spLocks noGrp="1"/>
          </p:cNvSpPr>
          <p:nvPr>
            <p:ph type="subTitle" idx="3"/>
          </p:nvPr>
        </p:nvSpPr>
        <p:spPr>
          <a:xfrm>
            <a:off x="5871275" y="2550500"/>
            <a:ext cx="2555400" cy="83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000"/>
              <a:buNone/>
              <a:defRPr sz="1400"/>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142" name="Google Shape;1142;p80"/>
          <p:cNvSpPr txBox="1">
            <a:spLocks noGrp="1"/>
          </p:cNvSpPr>
          <p:nvPr>
            <p:ph type="ctrTitle" idx="4"/>
          </p:nvPr>
        </p:nvSpPr>
        <p:spPr>
          <a:xfrm>
            <a:off x="713250" y="536525"/>
            <a:ext cx="7717500" cy="325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3600"/>
              <a:buNone/>
              <a:defRPr sz="3000"/>
            </a:lvl1pPr>
            <a:lvl2pPr lvl="1" algn="r">
              <a:lnSpc>
                <a:spcPct val="100000"/>
              </a:lnSpc>
              <a:spcBef>
                <a:spcPts val="0"/>
              </a:spcBef>
              <a:spcAft>
                <a:spcPts val="0"/>
              </a:spcAft>
              <a:buClr>
                <a:srgbClr val="000000"/>
              </a:buClr>
              <a:buSzPts val="1800"/>
              <a:buNone/>
              <a:defRPr sz="1800">
                <a:solidFill>
                  <a:srgbClr val="000000"/>
                </a:solidFill>
              </a:defRPr>
            </a:lvl2pPr>
            <a:lvl3pPr lvl="2" algn="r">
              <a:lnSpc>
                <a:spcPct val="100000"/>
              </a:lnSpc>
              <a:spcBef>
                <a:spcPts val="0"/>
              </a:spcBef>
              <a:spcAft>
                <a:spcPts val="0"/>
              </a:spcAft>
              <a:buClr>
                <a:srgbClr val="000000"/>
              </a:buClr>
              <a:buSzPts val="1800"/>
              <a:buNone/>
              <a:defRPr sz="1800">
                <a:solidFill>
                  <a:srgbClr val="000000"/>
                </a:solidFill>
              </a:defRPr>
            </a:lvl3pPr>
            <a:lvl4pPr lvl="3" algn="r">
              <a:lnSpc>
                <a:spcPct val="100000"/>
              </a:lnSpc>
              <a:spcBef>
                <a:spcPts val="0"/>
              </a:spcBef>
              <a:spcAft>
                <a:spcPts val="0"/>
              </a:spcAft>
              <a:buClr>
                <a:srgbClr val="000000"/>
              </a:buClr>
              <a:buSzPts val="1800"/>
              <a:buNone/>
              <a:defRPr sz="1800">
                <a:solidFill>
                  <a:srgbClr val="000000"/>
                </a:solidFill>
              </a:defRPr>
            </a:lvl4pPr>
            <a:lvl5pPr lvl="4" algn="r">
              <a:lnSpc>
                <a:spcPct val="100000"/>
              </a:lnSpc>
              <a:spcBef>
                <a:spcPts val="0"/>
              </a:spcBef>
              <a:spcAft>
                <a:spcPts val="0"/>
              </a:spcAft>
              <a:buClr>
                <a:srgbClr val="000000"/>
              </a:buClr>
              <a:buSzPts val="1800"/>
              <a:buNone/>
              <a:defRPr sz="1800">
                <a:solidFill>
                  <a:srgbClr val="000000"/>
                </a:solidFill>
              </a:defRPr>
            </a:lvl5pPr>
            <a:lvl6pPr lvl="5" algn="r">
              <a:lnSpc>
                <a:spcPct val="100000"/>
              </a:lnSpc>
              <a:spcBef>
                <a:spcPts val="0"/>
              </a:spcBef>
              <a:spcAft>
                <a:spcPts val="0"/>
              </a:spcAft>
              <a:buClr>
                <a:srgbClr val="000000"/>
              </a:buClr>
              <a:buSzPts val="1800"/>
              <a:buNone/>
              <a:defRPr sz="1800">
                <a:solidFill>
                  <a:srgbClr val="000000"/>
                </a:solidFill>
              </a:defRPr>
            </a:lvl6pPr>
            <a:lvl7pPr lvl="6" algn="r">
              <a:lnSpc>
                <a:spcPct val="100000"/>
              </a:lnSpc>
              <a:spcBef>
                <a:spcPts val="0"/>
              </a:spcBef>
              <a:spcAft>
                <a:spcPts val="0"/>
              </a:spcAft>
              <a:buClr>
                <a:srgbClr val="000000"/>
              </a:buClr>
              <a:buSzPts val="1800"/>
              <a:buNone/>
              <a:defRPr sz="1800">
                <a:solidFill>
                  <a:srgbClr val="000000"/>
                </a:solidFill>
              </a:defRPr>
            </a:lvl7pPr>
            <a:lvl8pPr lvl="7" algn="r">
              <a:lnSpc>
                <a:spcPct val="100000"/>
              </a:lnSpc>
              <a:spcBef>
                <a:spcPts val="0"/>
              </a:spcBef>
              <a:spcAft>
                <a:spcPts val="0"/>
              </a:spcAft>
              <a:buClr>
                <a:srgbClr val="000000"/>
              </a:buClr>
              <a:buSzPts val="1800"/>
              <a:buNone/>
              <a:defRPr sz="1800">
                <a:solidFill>
                  <a:srgbClr val="000000"/>
                </a:solidFill>
              </a:defRPr>
            </a:lvl8pPr>
            <a:lvl9pPr lvl="8" algn="r">
              <a:lnSpc>
                <a:spcPct val="100000"/>
              </a:lnSpc>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CUSTOM_31">
    <p:spTree>
      <p:nvGrpSpPr>
        <p:cNvPr id="1" name="Shape 1143"/>
        <p:cNvGrpSpPr/>
        <p:nvPr/>
      </p:nvGrpSpPr>
      <p:grpSpPr>
        <a:xfrm>
          <a:off x="0" y="0"/>
          <a:ext cx="0" cy="0"/>
          <a:chOff x="0" y="0"/>
          <a:chExt cx="0" cy="0"/>
        </a:xfrm>
      </p:grpSpPr>
      <p:sp>
        <p:nvSpPr>
          <p:cNvPr id="1144" name="Google Shape;1144;p81"/>
          <p:cNvSpPr/>
          <p:nvPr/>
        </p:nvSpPr>
        <p:spPr>
          <a:xfrm>
            <a:off x="8432150" y="-25"/>
            <a:ext cx="714300" cy="5143500"/>
          </a:xfrm>
          <a:prstGeom prst="rect">
            <a:avLst/>
          </a:prstGeom>
          <a:solidFill>
            <a:srgbClr val="79B2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81"/>
          <p:cNvSpPr/>
          <p:nvPr/>
        </p:nvSpPr>
        <p:spPr>
          <a:xfrm rot="-5400000">
            <a:off x="7446895" y="-3537086"/>
            <a:ext cx="1635425" cy="7385209"/>
          </a:xfrm>
          <a:custGeom>
            <a:avLst/>
            <a:gdLst/>
            <a:ahLst/>
            <a:cxnLst/>
            <a:rect l="l" t="t" r="r" b="b"/>
            <a:pathLst>
              <a:path w="18068" h="81591" extrusionOk="0">
                <a:moveTo>
                  <a:pt x="13847" y="2228"/>
                </a:moveTo>
                <a:cubicBezTo>
                  <a:pt x="14943" y="2228"/>
                  <a:pt x="15841" y="3126"/>
                  <a:pt x="15841" y="4221"/>
                </a:cubicBezTo>
                <a:lnTo>
                  <a:pt x="15841" y="77370"/>
                </a:lnTo>
                <a:cubicBezTo>
                  <a:pt x="15841" y="78465"/>
                  <a:pt x="14943" y="79363"/>
                  <a:pt x="13847" y="79363"/>
                </a:cubicBezTo>
                <a:lnTo>
                  <a:pt x="4221" y="79363"/>
                </a:lnTo>
                <a:cubicBezTo>
                  <a:pt x="3126" y="79363"/>
                  <a:pt x="2228" y="78465"/>
                  <a:pt x="2228" y="77370"/>
                </a:cubicBezTo>
                <a:lnTo>
                  <a:pt x="2228" y="4221"/>
                </a:lnTo>
                <a:cubicBezTo>
                  <a:pt x="2228" y="3126"/>
                  <a:pt x="3126" y="2228"/>
                  <a:pt x="4221" y="2228"/>
                </a:cubicBezTo>
                <a:close/>
                <a:moveTo>
                  <a:pt x="4221" y="1"/>
                </a:moveTo>
                <a:cubicBezTo>
                  <a:pt x="1887" y="1"/>
                  <a:pt x="1" y="1887"/>
                  <a:pt x="1" y="4221"/>
                </a:cubicBezTo>
                <a:lnTo>
                  <a:pt x="1" y="77370"/>
                </a:lnTo>
                <a:cubicBezTo>
                  <a:pt x="1" y="79705"/>
                  <a:pt x="1887" y="81590"/>
                  <a:pt x="4221" y="81590"/>
                </a:cubicBezTo>
                <a:lnTo>
                  <a:pt x="13847" y="81590"/>
                </a:lnTo>
                <a:cubicBezTo>
                  <a:pt x="16182" y="81590"/>
                  <a:pt x="18068" y="79705"/>
                  <a:pt x="18068" y="77370"/>
                </a:cubicBezTo>
                <a:lnTo>
                  <a:pt x="18068" y="4221"/>
                </a:lnTo>
                <a:cubicBezTo>
                  <a:pt x="18068" y="1887"/>
                  <a:pt x="16182" y="1"/>
                  <a:pt x="13847" y="1"/>
                </a:cubicBezTo>
                <a:close/>
              </a:path>
            </a:pathLst>
          </a:custGeom>
          <a:solidFill>
            <a:srgbClr val="807F87"/>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46" name="Google Shape;1146;p81"/>
          <p:cNvCxnSpPr/>
          <p:nvPr/>
        </p:nvCxnSpPr>
        <p:spPr>
          <a:xfrm>
            <a:off x="4999113" y="872250"/>
            <a:ext cx="6469800" cy="2400"/>
          </a:xfrm>
          <a:prstGeom prst="straightConnector1">
            <a:avLst/>
          </a:prstGeom>
          <a:noFill/>
          <a:ln w="9525" cap="flat" cmpd="sng">
            <a:solidFill>
              <a:schemeClr val="accent3"/>
            </a:solidFill>
            <a:prstDash val="lgDash"/>
            <a:round/>
            <a:headEnd type="none" w="sm" len="sm"/>
            <a:tailEnd type="none" w="sm" len="sm"/>
          </a:ln>
        </p:spPr>
      </p:cxnSp>
      <p:sp>
        <p:nvSpPr>
          <p:cNvPr id="1147" name="Google Shape;1147;p81"/>
          <p:cNvSpPr/>
          <p:nvPr/>
        </p:nvSpPr>
        <p:spPr>
          <a:xfrm rot="4500013">
            <a:off x="4683756" y="645423"/>
            <a:ext cx="278423" cy="241821"/>
          </a:xfrm>
          <a:custGeom>
            <a:avLst/>
            <a:gdLst/>
            <a:ahLst/>
            <a:cxnLst/>
            <a:rect l="l" t="t" r="r" b="b"/>
            <a:pathLst>
              <a:path w="11525" h="11525" extrusionOk="0">
                <a:moveTo>
                  <a:pt x="0" y="11525"/>
                </a:moveTo>
                <a:cubicBezTo>
                  <a:pt x="5433" y="11525"/>
                  <a:pt x="11525" y="5433"/>
                  <a:pt x="11525" y="0"/>
                </a:cubicBezTo>
              </a:path>
            </a:pathLst>
          </a:custGeom>
          <a:noFill/>
          <a:ln w="9525" cap="flat" cmpd="sng">
            <a:solidFill>
              <a:schemeClr val="accent3"/>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8" name="Google Shape;1148;p81"/>
          <p:cNvCxnSpPr/>
          <p:nvPr/>
        </p:nvCxnSpPr>
        <p:spPr>
          <a:xfrm rot="10800000">
            <a:off x="4671800" y="-344625"/>
            <a:ext cx="0" cy="971700"/>
          </a:xfrm>
          <a:prstGeom prst="straightConnector1">
            <a:avLst/>
          </a:prstGeom>
          <a:noFill/>
          <a:ln w="9525" cap="flat" cmpd="sng">
            <a:solidFill>
              <a:schemeClr val="accent3"/>
            </a:solidFill>
            <a:prstDash val="lgDash"/>
            <a:round/>
            <a:headEnd type="none" w="sm" len="sm"/>
            <a:tailEnd type="none" w="sm" len="sm"/>
          </a:ln>
        </p:spPr>
      </p:cxnSp>
      <p:sp>
        <p:nvSpPr>
          <p:cNvPr id="1149" name="Google Shape;1149;p81"/>
          <p:cNvSpPr/>
          <p:nvPr/>
        </p:nvSpPr>
        <p:spPr>
          <a:xfrm>
            <a:off x="-1031776" y="3481650"/>
            <a:ext cx="2555999" cy="1346460"/>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81"/>
          <p:cNvSpPr txBox="1">
            <a:spLocks noGrp="1"/>
          </p:cNvSpPr>
          <p:nvPr>
            <p:ph type="ctrTitle"/>
          </p:nvPr>
        </p:nvSpPr>
        <p:spPr>
          <a:xfrm>
            <a:off x="713250" y="536525"/>
            <a:ext cx="7717500" cy="325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3600"/>
              <a:buNone/>
              <a:defRPr sz="3000"/>
            </a:lvl1pPr>
            <a:lvl2pPr lvl="1" algn="r">
              <a:lnSpc>
                <a:spcPct val="100000"/>
              </a:lnSpc>
              <a:spcBef>
                <a:spcPts val="0"/>
              </a:spcBef>
              <a:spcAft>
                <a:spcPts val="0"/>
              </a:spcAft>
              <a:buClr>
                <a:srgbClr val="000000"/>
              </a:buClr>
              <a:buSzPts val="1800"/>
              <a:buNone/>
              <a:defRPr sz="1800">
                <a:solidFill>
                  <a:srgbClr val="000000"/>
                </a:solidFill>
              </a:defRPr>
            </a:lvl2pPr>
            <a:lvl3pPr lvl="2" algn="r">
              <a:lnSpc>
                <a:spcPct val="100000"/>
              </a:lnSpc>
              <a:spcBef>
                <a:spcPts val="0"/>
              </a:spcBef>
              <a:spcAft>
                <a:spcPts val="0"/>
              </a:spcAft>
              <a:buClr>
                <a:srgbClr val="000000"/>
              </a:buClr>
              <a:buSzPts val="1800"/>
              <a:buNone/>
              <a:defRPr sz="1800">
                <a:solidFill>
                  <a:srgbClr val="000000"/>
                </a:solidFill>
              </a:defRPr>
            </a:lvl3pPr>
            <a:lvl4pPr lvl="3" algn="r">
              <a:lnSpc>
                <a:spcPct val="100000"/>
              </a:lnSpc>
              <a:spcBef>
                <a:spcPts val="0"/>
              </a:spcBef>
              <a:spcAft>
                <a:spcPts val="0"/>
              </a:spcAft>
              <a:buClr>
                <a:srgbClr val="000000"/>
              </a:buClr>
              <a:buSzPts val="1800"/>
              <a:buNone/>
              <a:defRPr sz="1800">
                <a:solidFill>
                  <a:srgbClr val="000000"/>
                </a:solidFill>
              </a:defRPr>
            </a:lvl4pPr>
            <a:lvl5pPr lvl="4" algn="r">
              <a:lnSpc>
                <a:spcPct val="100000"/>
              </a:lnSpc>
              <a:spcBef>
                <a:spcPts val="0"/>
              </a:spcBef>
              <a:spcAft>
                <a:spcPts val="0"/>
              </a:spcAft>
              <a:buClr>
                <a:srgbClr val="000000"/>
              </a:buClr>
              <a:buSzPts val="1800"/>
              <a:buNone/>
              <a:defRPr sz="1800">
                <a:solidFill>
                  <a:srgbClr val="000000"/>
                </a:solidFill>
              </a:defRPr>
            </a:lvl5pPr>
            <a:lvl6pPr lvl="5" algn="r">
              <a:lnSpc>
                <a:spcPct val="100000"/>
              </a:lnSpc>
              <a:spcBef>
                <a:spcPts val="0"/>
              </a:spcBef>
              <a:spcAft>
                <a:spcPts val="0"/>
              </a:spcAft>
              <a:buClr>
                <a:srgbClr val="000000"/>
              </a:buClr>
              <a:buSzPts val="1800"/>
              <a:buNone/>
              <a:defRPr sz="1800">
                <a:solidFill>
                  <a:srgbClr val="000000"/>
                </a:solidFill>
              </a:defRPr>
            </a:lvl6pPr>
            <a:lvl7pPr lvl="6" algn="r">
              <a:lnSpc>
                <a:spcPct val="100000"/>
              </a:lnSpc>
              <a:spcBef>
                <a:spcPts val="0"/>
              </a:spcBef>
              <a:spcAft>
                <a:spcPts val="0"/>
              </a:spcAft>
              <a:buClr>
                <a:srgbClr val="000000"/>
              </a:buClr>
              <a:buSzPts val="1800"/>
              <a:buNone/>
              <a:defRPr sz="1800">
                <a:solidFill>
                  <a:srgbClr val="000000"/>
                </a:solidFill>
              </a:defRPr>
            </a:lvl7pPr>
            <a:lvl8pPr lvl="7" algn="r">
              <a:lnSpc>
                <a:spcPct val="100000"/>
              </a:lnSpc>
              <a:spcBef>
                <a:spcPts val="0"/>
              </a:spcBef>
              <a:spcAft>
                <a:spcPts val="0"/>
              </a:spcAft>
              <a:buClr>
                <a:srgbClr val="000000"/>
              </a:buClr>
              <a:buSzPts val="1800"/>
              <a:buNone/>
              <a:defRPr sz="1800">
                <a:solidFill>
                  <a:srgbClr val="000000"/>
                </a:solidFill>
              </a:defRPr>
            </a:lvl8pPr>
            <a:lvl9pPr lvl="8" algn="r">
              <a:lnSpc>
                <a:spcPct val="100000"/>
              </a:lnSpc>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51"/>
        <p:cNvGrpSpPr/>
        <p:nvPr/>
      </p:nvGrpSpPr>
      <p:grpSpPr>
        <a:xfrm>
          <a:off x="0" y="0"/>
          <a:ext cx="0" cy="0"/>
          <a:chOff x="0" y="0"/>
          <a:chExt cx="0" cy="0"/>
        </a:xfrm>
      </p:grpSpPr>
      <p:sp>
        <p:nvSpPr>
          <p:cNvPr id="1152" name="Google Shape;1152;p82"/>
          <p:cNvSpPr/>
          <p:nvPr/>
        </p:nvSpPr>
        <p:spPr>
          <a:xfrm>
            <a:off x="-850" y="0"/>
            <a:ext cx="9147300" cy="1038300"/>
          </a:xfrm>
          <a:prstGeom prst="rect">
            <a:avLst/>
          </a:prstGeom>
          <a:solidFill>
            <a:srgbClr val="79B2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82"/>
          <p:cNvSpPr/>
          <p:nvPr/>
        </p:nvSpPr>
        <p:spPr>
          <a:xfrm>
            <a:off x="-850" y="4105275"/>
            <a:ext cx="9147300" cy="1038300"/>
          </a:xfrm>
          <a:prstGeom prst="rect">
            <a:avLst/>
          </a:prstGeom>
          <a:solidFill>
            <a:srgbClr val="79B2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54" name="Google Shape;1154;p82"/>
          <p:cNvGrpSpPr/>
          <p:nvPr/>
        </p:nvGrpSpPr>
        <p:grpSpPr>
          <a:xfrm>
            <a:off x="-57103" y="-3984037"/>
            <a:ext cx="9258253" cy="9180300"/>
            <a:chOff x="-57103" y="-3774487"/>
            <a:chExt cx="9258253" cy="9180300"/>
          </a:xfrm>
        </p:grpSpPr>
        <p:sp>
          <p:nvSpPr>
            <p:cNvPr id="1155" name="Google Shape;1155;p82"/>
            <p:cNvSpPr/>
            <p:nvPr/>
          </p:nvSpPr>
          <p:spPr>
            <a:xfrm rot="5400000">
              <a:off x="4351806" y="-3816909"/>
              <a:ext cx="440435" cy="9258253"/>
            </a:xfrm>
            <a:custGeom>
              <a:avLst/>
              <a:gdLst/>
              <a:ahLst/>
              <a:cxnLst/>
              <a:rect l="l" t="t" r="r" b="b"/>
              <a:pathLst>
                <a:path w="3162" h="101023" extrusionOk="0">
                  <a:moveTo>
                    <a:pt x="1" y="1"/>
                  </a:moveTo>
                  <a:lnTo>
                    <a:pt x="1" y="101022"/>
                  </a:lnTo>
                  <a:lnTo>
                    <a:pt x="3162" y="101022"/>
                  </a:lnTo>
                  <a:lnTo>
                    <a:pt x="3162" y="1"/>
                  </a:ln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82"/>
            <p:cNvSpPr/>
            <p:nvPr/>
          </p:nvSpPr>
          <p:spPr>
            <a:xfrm rot="5400000">
              <a:off x="3728025" y="790983"/>
              <a:ext cx="147787" cy="295295"/>
            </a:xfrm>
            <a:custGeom>
              <a:avLst/>
              <a:gdLst/>
              <a:ahLst/>
              <a:cxnLst/>
              <a:rect l="l" t="t" r="r" b="b"/>
              <a:pathLst>
                <a:path w="1061" h="2120" extrusionOk="0">
                  <a:moveTo>
                    <a:pt x="449" y="0"/>
                  </a:moveTo>
                  <a:cubicBezTo>
                    <a:pt x="234" y="0"/>
                    <a:pt x="54" y="144"/>
                    <a:pt x="54" y="378"/>
                  </a:cubicBezTo>
                  <a:cubicBezTo>
                    <a:pt x="54" y="683"/>
                    <a:pt x="90" y="916"/>
                    <a:pt x="90" y="1096"/>
                  </a:cubicBezTo>
                  <a:lnTo>
                    <a:pt x="1" y="1042"/>
                  </a:lnTo>
                  <a:lnTo>
                    <a:pt x="1" y="1042"/>
                  </a:lnTo>
                  <a:cubicBezTo>
                    <a:pt x="18" y="1096"/>
                    <a:pt x="18" y="1114"/>
                    <a:pt x="54" y="1132"/>
                  </a:cubicBezTo>
                  <a:lnTo>
                    <a:pt x="108" y="1132"/>
                  </a:lnTo>
                  <a:lnTo>
                    <a:pt x="108" y="1222"/>
                  </a:lnTo>
                  <a:cubicBezTo>
                    <a:pt x="108" y="1365"/>
                    <a:pt x="90" y="1635"/>
                    <a:pt x="90" y="1743"/>
                  </a:cubicBezTo>
                  <a:cubicBezTo>
                    <a:pt x="90" y="1940"/>
                    <a:pt x="234" y="2120"/>
                    <a:pt x="467" y="2120"/>
                  </a:cubicBezTo>
                  <a:lnTo>
                    <a:pt x="611" y="2120"/>
                  </a:lnTo>
                  <a:cubicBezTo>
                    <a:pt x="827" y="2120"/>
                    <a:pt x="1006" y="1958"/>
                    <a:pt x="1006" y="1743"/>
                  </a:cubicBezTo>
                  <a:cubicBezTo>
                    <a:pt x="1006" y="1599"/>
                    <a:pt x="970" y="1347"/>
                    <a:pt x="970" y="1204"/>
                  </a:cubicBezTo>
                  <a:lnTo>
                    <a:pt x="970" y="1114"/>
                  </a:lnTo>
                  <a:lnTo>
                    <a:pt x="1024" y="1114"/>
                  </a:lnTo>
                  <a:cubicBezTo>
                    <a:pt x="1042" y="1096"/>
                    <a:pt x="1060" y="1060"/>
                    <a:pt x="1060" y="1042"/>
                  </a:cubicBezTo>
                  <a:lnTo>
                    <a:pt x="1060" y="1042"/>
                  </a:lnTo>
                  <a:lnTo>
                    <a:pt x="970" y="1096"/>
                  </a:lnTo>
                  <a:cubicBezTo>
                    <a:pt x="970" y="898"/>
                    <a:pt x="1006" y="647"/>
                    <a:pt x="1006" y="378"/>
                  </a:cubicBezTo>
                  <a:cubicBezTo>
                    <a:pt x="1006" y="180"/>
                    <a:pt x="845" y="0"/>
                    <a:pt x="611" y="0"/>
                  </a:cubicBezTo>
                  <a:close/>
                </a:path>
              </a:pathLst>
            </a:custGeom>
            <a:solidFill>
              <a:srgbClr val="0A0A0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82"/>
            <p:cNvSpPr/>
            <p:nvPr/>
          </p:nvSpPr>
          <p:spPr>
            <a:xfrm rot="5400000">
              <a:off x="3762987" y="775939"/>
              <a:ext cx="145279" cy="297802"/>
            </a:xfrm>
            <a:custGeom>
              <a:avLst/>
              <a:gdLst/>
              <a:ahLst/>
              <a:cxnLst/>
              <a:rect l="l" t="t" r="r" b="b"/>
              <a:pathLst>
                <a:path w="1043" h="2138" extrusionOk="0">
                  <a:moveTo>
                    <a:pt x="450" y="0"/>
                  </a:moveTo>
                  <a:cubicBezTo>
                    <a:pt x="234" y="0"/>
                    <a:pt x="55" y="162"/>
                    <a:pt x="55" y="377"/>
                  </a:cubicBezTo>
                  <a:cubicBezTo>
                    <a:pt x="55" y="700"/>
                    <a:pt x="91" y="916"/>
                    <a:pt x="91" y="1096"/>
                  </a:cubicBezTo>
                  <a:lnTo>
                    <a:pt x="1" y="1060"/>
                  </a:lnTo>
                  <a:lnTo>
                    <a:pt x="1" y="1060"/>
                  </a:lnTo>
                  <a:cubicBezTo>
                    <a:pt x="1" y="1096"/>
                    <a:pt x="19" y="1149"/>
                    <a:pt x="37" y="1149"/>
                  </a:cubicBezTo>
                  <a:lnTo>
                    <a:pt x="91" y="1149"/>
                  </a:lnTo>
                  <a:lnTo>
                    <a:pt x="91" y="1239"/>
                  </a:lnTo>
                  <a:cubicBezTo>
                    <a:pt x="91" y="1365"/>
                    <a:pt x="55" y="1634"/>
                    <a:pt x="55" y="1742"/>
                  </a:cubicBezTo>
                  <a:cubicBezTo>
                    <a:pt x="55" y="1958"/>
                    <a:pt x="216" y="2137"/>
                    <a:pt x="450" y="2137"/>
                  </a:cubicBezTo>
                  <a:lnTo>
                    <a:pt x="593" y="2137"/>
                  </a:lnTo>
                  <a:cubicBezTo>
                    <a:pt x="791" y="2137"/>
                    <a:pt x="971" y="1976"/>
                    <a:pt x="971" y="1742"/>
                  </a:cubicBezTo>
                  <a:cubicBezTo>
                    <a:pt x="971" y="1616"/>
                    <a:pt x="953" y="1347"/>
                    <a:pt x="953" y="1203"/>
                  </a:cubicBezTo>
                  <a:lnTo>
                    <a:pt x="953" y="1114"/>
                  </a:lnTo>
                  <a:lnTo>
                    <a:pt x="1006" y="1114"/>
                  </a:lnTo>
                  <a:cubicBezTo>
                    <a:pt x="1024" y="1096"/>
                    <a:pt x="1042" y="1078"/>
                    <a:pt x="1042" y="1060"/>
                  </a:cubicBezTo>
                  <a:lnTo>
                    <a:pt x="1042" y="1060"/>
                  </a:lnTo>
                  <a:lnTo>
                    <a:pt x="953" y="1096"/>
                  </a:lnTo>
                  <a:cubicBezTo>
                    <a:pt x="953" y="898"/>
                    <a:pt x="971" y="647"/>
                    <a:pt x="971" y="377"/>
                  </a:cubicBezTo>
                  <a:cubicBezTo>
                    <a:pt x="971" y="180"/>
                    <a:pt x="827" y="0"/>
                    <a:pt x="59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82"/>
            <p:cNvSpPr/>
            <p:nvPr/>
          </p:nvSpPr>
          <p:spPr>
            <a:xfrm rot="5400000">
              <a:off x="3824414" y="837227"/>
              <a:ext cx="95135" cy="175227"/>
            </a:xfrm>
            <a:custGeom>
              <a:avLst/>
              <a:gdLst/>
              <a:ahLst/>
              <a:cxnLst/>
              <a:rect l="l" t="t" r="r" b="b"/>
              <a:pathLst>
                <a:path w="683" h="1258" extrusionOk="0">
                  <a:moveTo>
                    <a:pt x="324" y="1"/>
                  </a:moveTo>
                  <a:cubicBezTo>
                    <a:pt x="144" y="1"/>
                    <a:pt x="18" y="108"/>
                    <a:pt x="18" y="647"/>
                  </a:cubicBezTo>
                  <a:cubicBezTo>
                    <a:pt x="18" y="1006"/>
                    <a:pt x="0" y="1258"/>
                    <a:pt x="324" y="1258"/>
                  </a:cubicBezTo>
                  <a:cubicBezTo>
                    <a:pt x="683" y="1258"/>
                    <a:pt x="647" y="1006"/>
                    <a:pt x="647" y="647"/>
                  </a:cubicBezTo>
                  <a:cubicBezTo>
                    <a:pt x="647" y="90"/>
                    <a:pt x="503" y="1"/>
                    <a:pt x="32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82"/>
            <p:cNvSpPr/>
            <p:nvPr/>
          </p:nvSpPr>
          <p:spPr>
            <a:xfrm rot="5400000">
              <a:off x="3841895" y="872259"/>
              <a:ext cx="82599" cy="102657"/>
            </a:xfrm>
            <a:custGeom>
              <a:avLst/>
              <a:gdLst/>
              <a:ahLst/>
              <a:cxnLst/>
              <a:rect l="l" t="t" r="r" b="b"/>
              <a:pathLst>
                <a:path w="593" h="737" extrusionOk="0">
                  <a:moveTo>
                    <a:pt x="288" y="0"/>
                  </a:moveTo>
                  <a:cubicBezTo>
                    <a:pt x="144" y="0"/>
                    <a:pt x="0" y="180"/>
                    <a:pt x="0" y="377"/>
                  </a:cubicBezTo>
                  <a:lnTo>
                    <a:pt x="0" y="737"/>
                  </a:lnTo>
                  <a:lnTo>
                    <a:pt x="593" y="737"/>
                  </a:lnTo>
                  <a:lnTo>
                    <a:pt x="593" y="377"/>
                  </a:lnTo>
                  <a:cubicBezTo>
                    <a:pt x="593" y="180"/>
                    <a:pt x="449" y="0"/>
                    <a:pt x="28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82"/>
            <p:cNvSpPr/>
            <p:nvPr/>
          </p:nvSpPr>
          <p:spPr>
            <a:xfrm rot="5400000">
              <a:off x="3700584" y="940998"/>
              <a:ext cx="25072" cy="7661"/>
            </a:xfrm>
            <a:custGeom>
              <a:avLst/>
              <a:gdLst/>
              <a:ahLst/>
              <a:cxnLst/>
              <a:rect l="l" t="t" r="r" b="b"/>
              <a:pathLst>
                <a:path w="180" h="55" extrusionOk="0">
                  <a:moveTo>
                    <a:pt x="54" y="1"/>
                  </a:moveTo>
                  <a:lnTo>
                    <a:pt x="0" y="55"/>
                  </a:lnTo>
                  <a:lnTo>
                    <a:pt x="18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82"/>
            <p:cNvSpPr/>
            <p:nvPr/>
          </p:nvSpPr>
          <p:spPr>
            <a:xfrm rot="5400000">
              <a:off x="3700584" y="898515"/>
              <a:ext cx="25072" cy="7661"/>
            </a:xfrm>
            <a:custGeom>
              <a:avLst/>
              <a:gdLst/>
              <a:ahLst/>
              <a:cxnLst/>
              <a:rect l="l" t="t" r="r" b="b"/>
              <a:pathLst>
                <a:path w="180" h="55" extrusionOk="0">
                  <a:moveTo>
                    <a:pt x="0" y="1"/>
                  </a:moveTo>
                  <a:lnTo>
                    <a:pt x="180" y="55"/>
                  </a:lnTo>
                  <a:lnTo>
                    <a:pt x="12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82"/>
            <p:cNvSpPr/>
            <p:nvPr/>
          </p:nvSpPr>
          <p:spPr>
            <a:xfrm rot="5400000">
              <a:off x="7187724" y="775939"/>
              <a:ext cx="145279" cy="297802"/>
            </a:xfrm>
            <a:custGeom>
              <a:avLst/>
              <a:gdLst/>
              <a:ahLst/>
              <a:cxnLst/>
              <a:rect l="l" t="t" r="r" b="b"/>
              <a:pathLst>
                <a:path w="1043" h="2138" extrusionOk="0">
                  <a:moveTo>
                    <a:pt x="450" y="1"/>
                  </a:moveTo>
                  <a:cubicBezTo>
                    <a:pt x="234" y="1"/>
                    <a:pt x="55" y="162"/>
                    <a:pt x="55" y="378"/>
                  </a:cubicBezTo>
                  <a:cubicBezTo>
                    <a:pt x="55" y="701"/>
                    <a:pt x="91" y="917"/>
                    <a:pt x="91" y="1096"/>
                  </a:cubicBezTo>
                  <a:lnTo>
                    <a:pt x="1" y="1060"/>
                  </a:lnTo>
                  <a:lnTo>
                    <a:pt x="1" y="1060"/>
                  </a:lnTo>
                  <a:cubicBezTo>
                    <a:pt x="1" y="1096"/>
                    <a:pt x="19" y="1132"/>
                    <a:pt x="37" y="1150"/>
                  </a:cubicBezTo>
                  <a:lnTo>
                    <a:pt x="91" y="1150"/>
                  </a:lnTo>
                  <a:lnTo>
                    <a:pt x="91" y="1240"/>
                  </a:lnTo>
                  <a:cubicBezTo>
                    <a:pt x="91" y="1366"/>
                    <a:pt x="55" y="1635"/>
                    <a:pt x="55" y="1761"/>
                  </a:cubicBezTo>
                  <a:cubicBezTo>
                    <a:pt x="55" y="1958"/>
                    <a:pt x="216" y="2138"/>
                    <a:pt x="450" y="2138"/>
                  </a:cubicBezTo>
                  <a:lnTo>
                    <a:pt x="593" y="2138"/>
                  </a:lnTo>
                  <a:cubicBezTo>
                    <a:pt x="791" y="2138"/>
                    <a:pt x="971" y="1976"/>
                    <a:pt x="971" y="1761"/>
                  </a:cubicBezTo>
                  <a:cubicBezTo>
                    <a:pt x="971" y="1617"/>
                    <a:pt x="953" y="1348"/>
                    <a:pt x="953" y="1222"/>
                  </a:cubicBezTo>
                  <a:lnTo>
                    <a:pt x="953" y="1132"/>
                  </a:lnTo>
                  <a:lnTo>
                    <a:pt x="1006" y="1132"/>
                  </a:lnTo>
                  <a:cubicBezTo>
                    <a:pt x="1024" y="1096"/>
                    <a:pt x="1042" y="1078"/>
                    <a:pt x="1042" y="1060"/>
                  </a:cubicBezTo>
                  <a:lnTo>
                    <a:pt x="1042" y="1060"/>
                  </a:lnTo>
                  <a:lnTo>
                    <a:pt x="953" y="1096"/>
                  </a:lnTo>
                  <a:cubicBezTo>
                    <a:pt x="953" y="899"/>
                    <a:pt x="971" y="647"/>
                    <a:pt x="971" y="378"/>
                  </a:cubicBezTo>
                  <a:cubicBezTo>
                    <a:pt x="971" y="180"/>
                    <a:pt x="827" y="1"/>
                    <a:pt x="593" y="1"/>
                  </a:cubicBezTo>
                  <a:close/>
                </a:path>
              </a:pathLst>
            </a:custGeom>
            <a:solidFill>
              <a:srgbClr val="0A0A0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82"/>
            <p:cNvSpPr/>
            <p:nvPr/>
          </p:nvSpPr>
          <p:spPr>
            <a:xfrm rot="5400000">
              <a:off x="7222686" y="763403"/>
              <a:ext cx="145279" cy="297802"/>
            </a:xfrm>
            <a:custGeom>
              <a:avLst/>
              <a:gdLst/>
              <a:ahLst/>
              <a:cxnLst/>
              <a:rect l="l" t="t" r="r" b="b"/>
              <a:pathLst>
                <a:path w="1043" h="2138" extrusionOk="0">
                  <a:moveTo>
                    <a:pt x="432" y="0"/>
                  </a:moveTo>
                  <a:cubicBezTo>
                    <a:pt x="234" y="0"/>
                    <a:pt x="55" y="162"/>
                    <a:pt x="55" y="395"/>
                  </a:cubicBezTo>
                  <a:cubicBezTo>
                    <a:pt x="55" y="701"/>
                    <a:pt x="91" y="934"/>
                    <a:pt x="91" y="1114"/>
                  </a:cubicBezTo>
                  <a:lnTo>
                    <a:pt x="1" y="1060"/>
                  </a:lnTo>
                  <a:lnTo>
                    <a:pt x="1" y="1060"/>
                  </a:lnTo>
                  <a:cubicBezTo>
                    <a:pt x="1" y="1114"/>
                    <a:pt x="1" y="1150"/>
                    <a:pt x="37" y="1150"/>
                  </a:cubicBezTo>
                  <a:lnTo>
                    <a:pt x="91" y="1150"/>
                  </a:lnTo>
                  <a:lnTo>
                    <a:pt x="91" y="1239"/>
                  </a:lnTo>
                  <a:cubicBezTo>
                    <a:pt x="91" y="1383"/>
                    <a:pt x="55" y="1652"/>
                    <a:pt x="55" y="1760"/>
                  </a:cubicBezTo>
                  <a:cubicBezTo>
                    <a:pt x="55" y="1958"/>
                    <a:pt x="216" y="2137"/>
                    <a:pt x="432" y="2137"/>
                  </a:cubicBezTo>
                  <a:lnTo>
                    <a:pt x="594" y="2137"/>
                  </a:lnTo>
                  <a:cubicBezTo>
                    <a:pt x="791" y="2137"/>
                    <a:pt x="971" y="1976"/>
                    <a:pt x="971" y="1760"/>
                  </a:cubicBezTo>
                  <a:cubicBezTo>
                    <a:pt x="971" y="1617"/>
                    <a:pt x="953" y="1347"/>
                    <a:pt x="953" y="1221"/>
                  </a:cubicBezTo>
                  <a:lnTo>
                    <a:pt x="953" y="1132"/>
                  </a:lnTo>
                  <a:lnTo>
                    <a:pt x="1007" y="1132"/>
                  </a:lnTo>
                  <a:cubicBezTo>
                    <a:pt x="1025" y="1114"/>
                    <a:pt x="1043" y="1078"/>
                    <a:pt x="1043" y="1060"/>
                  </a:cubicBezTo>
                  <a:lnTo>
                    <a:pt x="1043" y="1060"/>
                  </a:lnTo>
                  <a:lnTo>
                    <a:pt x="953" y="1114"/>
                  </a:lnTo>
                  <a:cubicBezTo>
                    <a:pt x="953" y="898"/>
                    <a:pt x="971" y="665"/>
                    <a:pt x="971" y="395"/>
                  </a:cubicBezTo>
                  <a:cubicBezTo>
                    <a:pt x="971" y="180"/>
                    <a:pt x="827" y="0"/>
                    <a:pt x="59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82"/>
            <p:cNvSpPr/>
            <p:nvPr/>
          </p:nvSpPr>
          <p:spPr>
            <a:xfrm rot="5400000">
              <a:off x="7281745" y="822323"/>
              <a:ext cx="99314" cy="175784"/>
            </a:xfrm>
            <a:custGeom>
              <a:avLst/>
              <a:gdLst/>
              <a:ahLst/>
              <a:cxnLst/>
              <a:rect l="l" t="t" r="r" b="b"/>
              <a:pathLst>
                <a:path w="713" h="1262" extrusionOk="0">
                  <a:moveTo>
                    <a:pt x="354" y="1"/>
                  </a:moveTo>
                  <a:cubicBezTo>
                    <a:pt x="174" y="1"/>
                    <a:pt x="48" y="127"/>
                    <a:pt x="48" y="665"/>
                  </a:cubicBezTo>
                  <a:cubicBezTo>
                    <a:pt x="48" y="1003"/>
                    <a:pt x="1" y="1261"/>
                    <a:pt x="293" y="1261"/>
                  </a:cubicBezTo>
                  <a:cubicBezTo>
                    <a:pt x="312" y="1261"/>
                    <a:pt x="332" y="1260"/>
                    <a:pt x="354" y="1258"/>
                  </a:cubicBezTo>
                  <a:cubicBezTo>
                    <a:pt x="713" y="1258"/>
                    <a:pt x="677" y="1024"/>
                    <a:pt x="677" y="665"/>
                  </a:cubicBezTo>
                  <a:cubicBezTo>
                    <a:pt x="677" y="91"/>
                    <a:pt x="533" y="1"/>
                    <a:pt x="35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82"/>
            <p:cNvSpPr/>
            <p:nvPr/>
          </p:nvSpPr>
          <p:spPr>
            <a:xfrm rot="5400000">
              <a:off x="7300270" y="858538"/>
              <a:ext cx="82738" cy="105164"/>
            </a:xfrm>
            <a:custGeom>
              <a:avLst/>
              <a:gdLst/>
              <a:ahLst/>
              <a:cxnLst/>
              <a:rect l="l" t="t" r="r" b="b"/>
              <a:pathLst>
                <a:path w="594" h="755" extrusionOk="0">
                  <a:moveTo>
                    <a:pt x="288" y="0"/>
                  </a:moveTo>
                  <a:cubicBezTo>
                    <a:pt x="144" y="0"/>
                    <a:pt x="0" y="180"/>
                    <a:pt x="0" y="396"/>
                  </a:cubicBezTo>
                  <a:lnTo>
                    <a:pt x="0" y="755"/>
                  </a:lnTo>
                  <a:lnTo>
                    <a:pt x="593" y="755"/>
                  </a:lnTo>
                  <a:lnTo>
                    <a:pt x="593" y="396"/>
                  </a:lnTo>
                  <a:cubicBezTo>
                    <a:pt x="593" y="180"/>
                    <a:pt x="449" y="0"/>
                    <a:pt x="28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82"/>
            <p:cNvSpPr/>
            <p:nvPr/>
          </p:nvSpPr>
          <p:spPr>
            <a:xfrm rot="5400000">
              <a:off x="7158960" y="929785"/>
              <a:ext cx="25211" cy="5154"/>
            </a:xfrm>
            <a:custGeom>
              <a:avLst/>
              <a:gdLst/>
              <a:ahLst/>
              <a:cxnLst/>
              <a:rect l="l" t="t" r="r" b="b"/>
              <a:pathLst>
                <a:path w="181" h="37" extrusionOk="0">
                  <a:moveTo>
                    <a:pt x="54" y="1"/>
                  </a:moveTo>
                  <a:lnTo>
                    <a:pt x="1" y="37"/>
                  </a:lnTo>
                  <a:lnTo>
                    <a:pt x="1" y="37"/>
                  </a:lnTo>
                  <a:lnTo>
                    <a:pt x="18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82"/>
            <p:cNvSpPr/>
            <p:nvPr/>
          </p:nvSpPr>
          <p:spPr>
            <a:xfrm rot="5400000">
              <a:off x="7159029" y="887232"/>
              <a:ext cx="25072" cy="5154"/>
            </a:xfrm>
            <a:custGeom>
              <a:avLst/>
              <a:gdLst/>
              <a:ahLst/>
              <a:cxnLst/>
              <a:rect l="l" t="t" r="r" b="b"/>
              <a:pathLst>
                <a:path w="180" h="37" extrusionOk="0">
                  <a:moveTo>
                    <a:pt x="0" y="1"/>
                  </a:moveTo>
                  <a:lnTo>
                    <a:pt x="180" y="37"/>
                  </a:lnTo>
                  <a:lnTo>
                    <a:pt x="12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68" name="Google Shape;1168;p82"/>
            <p:cNvCxnSpPr/>
            <p:nvPr/>
          </p:nvCxnSpPr>
          <p:spPr>
            <a:xfrm rot="10800000">
              <a:off x="4610964" y="-3774487"/>
              <a:ext cx="0" cy="9180300"/>
            </a:xfrm>
            <a:prstGeom prst="straightConnector1">
              <a:avLst/>
            </a:prstGeom>
            <a:noFill/>
            <a:ln w="9525" cap="flat" cmpd="sng">
              <a:solidFill>
                <a:schemeClr val="accent3"/>
              </a:solidFill>
              <a:prstDash val="lgDash"/>
              <a:round/>
              <a:headEnd type="none" w="sm" len="sm"/>
              <a:tailEnd type="none" w="sm" len="sm"/>
            </a:ln>
          </p:spPr>
        </p:cxnSp>
      </p:grpSp>
      <p:sp>
        <p:nvSpPr>
          <p:cNvPr id="1169" name="Google Shape;1169;p82"/>
          <p:cNvSpPr/>
          <p:nvPr/>
        </p:nvSpPr>
        <p:spPr>
          <a:xfrm>
            <a:off x="-724898" y="1652509"/>
            <a:ext cx="1744995" cy="919236"/>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82"/>
          <p:cNvSpPr txBox="1">
            <a:spLocks noGrp="1"/>
          </p:cNvSpPr>
          <p:nvPr>
            <p:ph type="title" hasCustomPrompt="1"/>
          </p:nvPr>
        </p:nvSpPr>
        <p:spPr>
          <a:xfrm>
            <a:off x="1924800" y="1767050"/>
            <a:ext cx="5294400" cy="1126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grpSp>
        <p:nvGrpSpPr>
          <p:cNvPr id="1171" name="Google Shape;1171;p82"/>
          <p:cNvGrpSpPr/>
          <p:nvPr/>
        </p:nvGrpSpPr>
        <p:grpSpPr>
          <a:xfrm>
            <a:off x="-57103" y="7974"/>
            <a:ext cx="9258253" cy="9066900"/>
            <a:chOff x="-57103" y="-144426"/>
            <a:chExt cx="9258253" cy="9066900"/>
          </a:xfrm>
        </p:grpSpPr>
        <p:sp>
          <p:nvSpPr>
            <p:cNvPr id="1172" name="Google Shape;1172;p82"/>
            <p:cNvSpPr/>
            <p:nvPr/>
          </p:nvSpPr>
          <p:spPr>
            <a:xfrm rot="5400000">
              <a:off x="4351806" y="-249919"/>
              <a:ext cx="440435" cy="9258253"/>
            </a:xfrm>
            <a:custGeom>
              <a:avLst/>
              <a:gdLst/>
              <a:ahLst/>
              <a:cxnLst/>
              <a:rect l="l" t="t" r="r" b="b"/>
              <a:pathLst>
                <a:path w="3162" h="101023" extrusionOk="0">
                  <a:moveTo>
                    <a:pt x="0" y="1"/>
                  </a:moveTo>
                  <a:lnTo>
                    <a:pt x="0" y="101022"/>
                  </a:lnTo>
                  <a:lnTo>
                    <a:pt x="3161" y="101022"/>
                  </a:lnTo>
                  <a:lnTo>
                    <a:pt x="3161" y="1"/>
                  </a:ln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82"/>
            <p:cNvSpPr/>
            <p:nvPr/>
          </p:nvSpPr>
          <p:spPr>
            <a:xfrm rot="5400000">
              <a:off x="5562969" y="4339089"/>
              <a:ext cx="147647" cy="297802"/>
            </a:xfrm>
            <a:custGeom>
              <a:avLst/>
              <a:gdLst/>
              <a:ahLst/>
              <a:cxnLst/>
              <a:rect l="l" t="t" r="r" b="b"/>
              <a:pathLst>
                <a:path w="1060" h="2138" extrusionOk="0">
                  <a:moveTo>
                    <a:pt x="449" y="0"/>
                  </a:moveTo>
                  <a:cubicBezTo>
                    <a:pt x="252" y="0"/>
                    <a:pt x="72" y="162"/>
                    <a:pt x="72" y="377"/>
                  </a:cubicBezTo>
                  <a:cubicBezTo>
                    <a:pt x="72" y="521"/>
                    <a:pt x="90" y="790"/>
                    <a:pt x="90" y="916"/>
                  </a:cubicBezTo>
                  <a:lnTo>
                    <a:pt x="90" y="1006"/>
                  </a:lnTo>
                  <a:lnTo>
                    <a:pt x="54" y="1006"/>
                  </a:lnTo>
                  <a:cubicBezTo>
                    <a:pt x="18" y="1024"/>
                    <a:pt x="0" y="1060"/>
                    <a:pt x="0" y="1078"/>
                  </a:cubicBezTo>
                  <a:lnTo>
                    <a:pt x="90" y="1024"/>
                  </a:lnTo>
                  <a:lnTo>
                    <a:pt x="90" y="1024"/>
                  </a:lnTo>
                  <a:cubicBezTo>
                    <a:pt x="90" y="1222"/>
                    <a:pt x="72" y="1473"/>
                    <a:pt x="72" y="1742"/>
                  </a:cubicBezTo>
                  <a:cubicBezTo>
                    <a:pt x="72" y="1958"/>
                    <a:pt x="234" y="2137"/>
                    <a:pt x="449" y="2137"/>
                  </a:cubicBezTo>
                  <a:lnTo>
                    <a:pt x="611" y="2137"/>
                  </a:lnTo>
                  <a:cubicBezTo>
                    <a:pt x="808" y="2137"/>
                    <a:pt x="988" y="1976"/>
                    <a:pt x="988" y="1742"/>
                  </a:cubicBezTo>
                  <a:cubicBezTo>
                    <a:pt x="988" y="1437"/>
                    <a:pt x="970" y="1204"/>
                    <a:pt x="970" y="1024"/>
                  </a:cubicBezTo>
                  <a:lnTo>
                    <a:pt x="970" y="1024"/>
                  </a:lnTo>
                  <a:lnTo>
                    <a:pt x="1060" y="1078"/>
                  </a:lnTo>
                  <a:cubicBezTo>
                    <a:pt x="1060" y="1024"/>
                    <a:pt x="1060" y="988"/>
                    <a:pt x="1006" y="988"/>
                  </a:cubicBezTo>
                  <a:lnTo>
                    <a:pt x="970" y="988"/>
                  </a:lnTo>
                  <a:lnTo>
                    <a:pt x="970" y="898"/>
                  </a:lnTo>
                  <a:cubicBezTo>
                    <a:pt x="970" y="755"/>
                    <a:pt x="988" y="485"/>
                    <a:pt x="988" y="377"/>
                  </a:cubicBezTo>
                  <a:cubicBezTo>
                    <a:pt x="988" y="180"/>
                    <a:pt x="826" y="0"/>
                    <a:pt x="611" y="0"/>
                  </a:cubicBezTo>
                  <a:close/>
                </a:path>
              </a:pathLst>
            </a:custGeom>
            <a:solidFill>
              <a:srgbClr val="0A0A0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82"/>
            <p:cNvSpPr/>
            <p:nvPr/>
          </p:nvSpPr>
          <p:spPr>
            <a:xfrm rot="5400000">
              <a:off x="5598001" y="4324115"/>
              <a:ext cx="147787" cy="297802"/>
            </a:xfrm>
            <a:custGeom>
              <a:avLst/>
              <a:gdLst/>
              <a:ahLst/>
              <a:cxnLst/>
              <a:rect l="l" t="t" r="r" b="b"/>
              <a:pathLst>
                <a:path w="1061" h="2138" extrusionOk="0">
                  <a:moveTo>
                    <a:pt x="450" y="1"/>
                  </a:moveTo>
                  <a:cubicBezTo>
                    <a:pt x="252" y="1"/>
                    <a:pt x="72" y="162"/>
                    <a:pt x="72" y="378"/>
                  </a:cubicBezTo>
                  <a:cubicBezTo>
                    <a:pt x="72" y="522"/>
                    <a:pt x="90" y="791"/>
                    <a:pt x="90" y="917"/>
                  </a:cubicBezTo>
                  <a:lnTo>
                    <a:pt x="90" y="1007"/>
                  </a:lnTo>
                  <a:lnTo>
                    <a:pt x="36" y="1007"/>
                  </a:lnTo>
                  <a:cubicBezTo>
                    <a:pt x="19" y="1042"/>
                    <a:pt x="1" y="1060"/>
                    <a:pt x="1" y="1078"/>
                  </a:cubicBezTo>
                  <a:lnTo>
                    <a:pt x="90" y="1025"/>
                  </a:lnTo>
                  <a:lnTo>
                    <a:pt x="90" y="1025"/>
                  </a:lnTo>
                  <a:cubicBezTo>
                    <a:pt x="90" y="1240"/>
                    <a:pt x="72" y="1474"/>
                    <a:pt x="72" y="1761"/>
                  </a:cubicBezTo>
                  <a:cubicBezTo>
                    <a:pt x="72" y="1958"/>
                    <a:pt x="216" y="2138"/>
                    <a:pt x="450" y="2138"/>
                  </a:cubicBezTo>
                  <a:lnTo>
                    <a:pt x="611" y="2138"/>
                  </a:lnTo>
                  <a:cubicBezTo>
                    <a:pt x="809" y="2138"/>
                    <a:pt x="988" y="1976"/>
                    <a:pt x="988" y="1761"/>
                  </a:cubicBezTo>
                  <a:cubicBezTo>
                    <a:pt x="988" y="1438"/>
                    <a:pt x="970" y="1222"/>
                    <a:pt x="970" y="1025"/>
                  </a:cubicBezTo>
                  <a:lnTo>
                    <a:pt x="970" y="1025"/>
                  </a:lnTo>
                  <a:lnTo>
                    <a:pt x="1060" y="1078"/>
                  </a:lnTo>
                  <a:cubicBezTo>
                    <a:pt x="1060" y="1042"/>
                    <a:pt x="1024" y="1007"/>
                    <a:pt x="1006" y="989"/>
                  </a:cubicBezTo>
                  <a:lnTo>
                    <a:pt x="970" y="989"/>
                  </a:lnTo>
                  <a:lnTo>
                    <a:pt x="970" y="899"/>
                  </a:lnTo>
                  <a:cubicBezTo>
                    <a:pt x="970" y="773"/>
                    <a:pt x="988" y="504"/>
                    <a:pt x="988" y="378"/>
                  </a:cubicBezTo>
                  <a:cubicBezTo>
                    <a:pt x="988" y="180"/>
                    <a:pt x="827" y="1"/>
                    <a:pt x="61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82"/>
            <p:cNvSpPr/>
            <p:nvPr/>
          </p:nvSpPr>
          <p:spPr>
            <a:xfrm rot="5400000">
              <a:off x="5586718" y="4385403"/>
              <a:ext cx="97642" cy="175227"/>
            </a:xfrm>
            <a:custGeom>
              <a:avLst/>
              <a:gdLst/>
              <a:ahLst/>
              <a:cxnLst/>
              <a:rect l="l" t="t" r="r" b="b"/>
              <a:pathLst>
                <a:path w="701" h="1258" extrusionOk="0">
                  <a:moveTo>
                    <a:pt x="359" y="0"/>
                  </a:moveTo>
                  <a:cubicBezTo>
                    <a:pt x="0" y="0"/>
                    <a:pt x="36" y="252"/>
                    <a:pt x="36" y="611"/>
                  </a:cubicBezTo>
                  <a:cubicBezTo>
                    <a:pt x="36" y="1168"/>
                    <a:pt x="180" y="1257"/>
                    <a:pt x="359" y="1257"/>
                  </a:cubicBezTo>
                  <a:cubicBezTo>
                    <a:pt x="539" y="1257"/>
                    <a:pt x="665" y="1150"/>
                    <a:pt x="665" y="611"/>
                  </a:cubicBezTo>
                  <a:cubicBezTo>
                    <a:pt x="665" y="270"/>
                    <a:pt x="701" y="0"/>
                    <a:pt x="35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82"/>
            <p:cNvSpPr/>
            <p:nvPr/>
          </p:nvSpPr>
          <p:spPr>
            <a:xfrm rot="5400000">
              <a:off x="5581703" y="4422872"/>
              <a:ext cx="80231" cy="102657"/>
            </a:xfrm>
            <a:custGeom>
              <a:avLst/>
              <a:gdLst/>
              <a:ahLst/>
              <a:cxnLst/>
              <a:rect l="l" t="t" r="r" b="b"/>
              <a:pathLst>
                <a:path w="576" h="737" extrusionOk="0">
                  <a:moveTo>
                    <a:pt x="1" y="0"/>
                  </a:moveTo>
                  <a:lnTo>
                    <a:pt x="1" y="360"/>
                  </a:lnTo>
                  <a:cubicBezTo>
                    <a:pt x="1" y="557"/>
                    <a:pt x="127" y="737"/>
                    <a:pt x="288" y="737"/>
                  </a:cubicBezTo>
                  <a:cubicBezTo>
                    <a:pt x="450" y="737"/>
                    <a:pt x="576" y="557"/>
                    <a:pt x="576" y="360"/>
                  </a:cubicBezTo>
                  <a:lnTo>
                    <a:pt x="576"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82"/>
            <p:cNvSpPr/>
            <p:nvPr/>
          </p:nvSpPr>
          <p:spPr>
            <a:xfrm rot="5400000">
              <a:off x="5779287" y="4447875"/>
              <a:ext cx="25211" cy="7661"/>
            </a:xfrm>
            <a:custGeom>
              <a:avLst/>
              <a:gdLst/>
              <a:ahLst/>
              <a:cxnLst/>
              <a:rect l="l" t="t" r="r" b="b"/>
              <a:pathLst>
                <a:path w="181" h="55" extrusionOk="0">
                  <a:moveTo>
                    <a:pt x="180" y="0"/>
                  </a:moveTo>
                  <a:lnTo>
                    <a:pt x="1" y="54"/>
                  </a:lnTo>
                  <a:lnTo>
                    <a:pt x="145" y="54"/>
                  </a:lnTo>
                  <a:lnTo>
                    <a:pt x="18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82"/>
            <p:cNvSpPr/>
            <p:nvPr/>
          </p:nvSpPr>
          <p:spPr>
            <a:xfrm rot="5400000">
              <a:off x="5779356" y="4492935"/>
              <a:ext cx="25072" cy="7661"/>
            </a:xfrm>
            <a:custGeom>
              <a:avLst/>
              <a:gdLst/>
              <a:ahLst/>
              <a:cxnLst/>
              <a:rect l="l" t="t" r="r" b="b"/>
              <a:pathLst>
                <a:path w="180" h="55" extrusionOk="0">
                  <a:moveTo>
                    <a:pt x="0" y="0"/>
                  </a:moveTo>
                  <a:lnTo>
                    <a:pt x="36" y="54"/>
                  </a:lnTo>
                  <a:lnTo>
                    <a:pt x="180" y="54"/>
                  </a:lnTo>
                  <a:lnTo>
                    <a:pt x="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79" name="Google Shape;1179;p82"/>
            <p:cNvCxnSpPr/>
            <p:nvPr/>
          </p:nvCxnSpPr>
          <p:spPr>
            <a:xfrm rot="10800000">
              <a:off x="4533459" y="-144426"/>
              <a:ext cx="0" cy="9066900"/>
            </a:xfrm>
            <a:prstGeom prst="straightConnector1">
              <a:avLst/>
            </a:prstGeom>
            <a:noFill/>
            <a:ln w="9525" cap="flat" cmpd="sng">
              <a:solidFill>
                <a:schemeClr val="accent3"/>
              </a:solidFill>
              <a:prstDash val="lgDash"/>
              <a:round/>
              <a:headEnd type="none" w="sm" len="sm"/>
              <a:tailEnd type="none" w="sm" len="sm"/>
            </a:ln>
          </p:spPr>
        </p:cxnSp>
      </p:grpSp>
      <p:sp>
        <p:nvSpPr>
          <p:cNvPr id="1180" name="Google Shape;1180;p82"/>
          <p:cNvSpPr txBox="1">
            <a:spLocks noGrp="1"/>
          </p:cNvSpPr>
          <p:nvPr>
            <p:ph type="body" idx="1"/>
          </p:nvPr>
        </p:nvSpPr>
        <p:spPr>
          <a:xfrm>
            <a:off x="2262000" y="2994800"/>
            <a:ext cx="4620000" cy="411000"/>
          </a:xfrm>
          <a:prstGeom prst="rect">
            <a:avLst/>
          </a:prstGeom>
          <a:solidFill>
            <a:schemeClr val="dk2"/>
          </a:solidFill>
          <a:ln>
            <a:noFill/>
          </a:ln>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Char char="●"/>
              <a:defRPr sz="1600"/>
            </a:lvl1pPr>
            <a:lvl2pPr marL="914400" lvl="1" indent="-317500" algn="ctr">
              <a:lnSpc>
                <a:spcPct val="100000"/>
              </a:lnSpc>
              <a:spcBef>
                <a:spcPts val="0"/>
              </a:spcBef>
              <a:spcAft>
                <a:spcPts val="0"/>
              </a:spcAft>
              <a:buSzPts val="1400"/>
              <a:buChar char="○"/>
              <a:defRPr/>
            </a:lvl2pPr>
            <a:lvl3pPr marL="1371600" lvl="2" indent="-317500" algn="ctr">
              <a:lnSpc>
                <a:spcPct val="100000"/>
              </a:lnSpc>
              <a:spcBef>
                <a:spcPts val="0"/>
              </a:spcBef>
              <a:spcAft>
                <a:spcPts val="0"/>
              </a:spcAft>
              <a:buSzPts val="1400"/>
              <a:buChar char="■"/>
              <a:defRPr/>
            </a:lvl3pPr>
            <a:lvl4pPr marL="1828800" lvl="3" indent="-317500" algn="ctr">
              <a:lnSpc>
                <a:spcPct val="100000"/>
              </a:lnSpc>
              <a:spcBef>
                <a:spcPts val="0"/>
              </a:spcBef>
              <a:spcAft>
                <a:spcPts val="0"/>
              </a:spcAft>
              <a:buSzPts val="1400"/>
              <a:buChar char="●"/>
              <a:defRPr/>
            </a:lvl4pPr>
            <a:lvl5pPr marL="2286000" lvl="4" indent="-317500" algn="ctr">
              <a:lnSpc>
                <a:spcPct val="100000"/>
              </a:lnSpc>
              <a:spcBef>
                <a:spcPts val="0"/>
              </a:spcBef>
              <a:spcAft>
                <a:spcPts val="0"/>
              </a:spcAft>
              <a:buSzPts val="1400"/>
              <a:buChar char="○"/>
              <a:defRPr/>
            </a:lvl5pPr>
            <a:lvl6pPr marL="2743200" lvl="5" indent="-317500" algn="ctr">
              <a:lnSpc>
                <a:spcPct val="100000"/>
              </a:lnSpc>
              <a:spcBef>
                <a:spcPts val="0"/>
              </a:spcBef>
              <a:spcAft>
                <a:spcPts val="0"/>
              </a:spcAft>
              <a:buSzPts val="1400"/>
              <a:buChar char="■"/>
              <a:defRPr/>
            </a:lvl6pPr>
            <a:lvl7pPr marL="3200400" lvl="6" indent="-317500" algn="ctr">
              <a:lnSpc>
                <a:spcPct val="100000"/>
              </a:lnSpc>
              <a:spcBef>
                <a:spcPts val="0"/>
              </a:spcBef>
              <a:spcAft>
                <a:spcPts val="0"/>
              </a:spcAft>
              <a:buSzPts val="1400"/>
              <a:buChar char="●"/>
              <a:defRPr/>
            </a:lvl7pPr>
            <a:lvl8pPr marL="3657600" lvl="7" indent="-317500" algn="ctr">
              <a:lnSpc>
                <a:spcPct val="100000"/>
              </a:lnSpc>
              <a:spcBef>
                <a:spcPts val="0"/>
              </a:spcBef>
              <a:spcAft>
                <a:spcPts val="0"/>
              </a:spcAft>
              <a:buSzPts val="1400"/>
              <a:buChar char="○"/>
              <a:defRPr/>
            </a:lvl8pPr>
            <a:lvl9pPr marL="4114800" lvl="8" indent="-317500" algn="ctr">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6"/>
        <p:cNvGrpSpPr/>
        <p:nvPr/>
      </p:nvGrpSpPr>
      <p:grpSpPr>
        <a:xfrm>
          <a:off x="0" y="0"/>
          <a:ext cx="0" cy="0"/>
          <a:chOff x="0" y="0"/>
          <a:chExt cx="0" cy="0"/>
        </a:xfrm>
      </p:grpSpPr>
      <p:sp>
        <p:nvSpPr>
          <p:cNvPr id="17" name="Google Shape;17;p65"/>
          <p:cNvSpPr/>
          <p:nvPr/>
        </p:nvSpPr>
        <p:spPr>
          <a:xfrm rot="-5400000">
            <a:off x="7902277" y="-3897732"/>
            <a:ext cx="1642155" cy="7385209"/>
          </a:xfrm>
          <a:custGeom>
            <a:avLst/>
            <a:gdLst/>
            <a:ahLst/>
            <a:cxnLst/>
            <a:rect l="l" t="t" r="r" b="b"/>
            <a:pathLst>
              <a:path w="18068" h="81591" extrusionOk="0">
                <a:moveTo>
                  <a:pt x="13847" y="2228"/>
                </a:moveTo>
                <a:cubicBezTo>
                  <a:pt x="14943" y="2228"/>
                  <a:pt x="15841" y="3126"/>
                  <a:pt x="15841" y="4221"/>
                </a:cubicBezTo>
                <a:lnTo>
                  <a:pt x="15841" y="77370"/>
                </a:lnTo>
                <a:cubicBezTo>
                  <a:pt x="15841" y="78465"/>
                  <a:pt x="14943" y="79363"/>
                  <a:pt x="13847" y="79363"/>
                </a:cubicBezTo>
                <a:lnTo>
                  <a:pt x="4221" y="79363"/>
                </a:lnTo>
                <a:cubicBezTo>
                  <a:pt x="3126" y="79363"/>
                  <a:pt x="2228" y="78465"/>
                  <a:pt x="2228" y="77370"/>
                </a:cubicBezTo>
                <a:lnTo>
                  <a:pt x="2228" y="4221"/>
                </a:lnTo>
                <a:cubicBezTo>
                  <a:pt x="2228" y="3126"/>
                  <a:pt x="3126" y="2228"/>
                  <a:pt x="4221" y="2228"/>
                </a:cubicBezTo>
                <a:close/>
                <a:moveTo>
                  <a:pt x="4221" y="1"/>
                </a:moveTo>
                <a:cubicBezTo>
                  <a:pt x="1887" y="1"/>
                  <a:pt x="1" y="1887"/>
                  <a:pt x="1" y="4221"/>
                </a:cubicBezTo>
                <a:lnTo>
                  <a:pt x="1" y="77370"/>
                </a:lnTo>
                <a:cubicBezTo>
                  <a:pt x="1" y="79705"/>
                  <a:pt x="1887" y="81590"/>
                  <a:pt x="4221" y="81590"/>
                </a:cubicBezTo>
                <a:lnTo>
                  <a:pt x="13847" y="81590"/>
                </a:lnTo>
                <a:cubicBezTo>
                  <a:pt x="16182" y="81590"/>
                  <a:pt x="18068" y="79705"/>
                  <a:pt x="18068" y="77370"/>
                </a:cubicBezTo>
                <a:lnTo>
                  <a:pt x="18068" y="4221"/>
                </a:lnTo>
                <a:cubicBezTo>
                  <a:pt x="18068" y="1887"/>
                  <a:pt x="16182" y="1"/>
                  <a:pt x="13847" y="1"/>
                </a:cubicBezTo>
                <a:close/>
              </a:path>
            </a:pathLst>
          </a:custGeom>
          <a:solidFill>
            <a:srgbClr val="807F87"/>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65"/>
          <p:cNvSpPr/>
          <p:nvPr/>
        </p:nvSpPr>
        <p:spPr>
          <a:xfrm rot="-5400000" flipH="1">
            <a:off x="3271357" y="-644917"/>
            <a:ext cx="4405456" cy="6913717"/>
          </a:xfrm>
          <a:custGeom>
            <a:avLst/>
            <a:gdLst/>
            <a:ahLst/>
            <a:cxnLst/>
            <a:rect l="l" t="t" r="r" b="b"/>
            <a:pathLst>
              <a:path w="48671" h="76382" extrusionOk="0">
                <a:moveTo>
                  <a:pt x="45671" y="0"/>
                </a:moveTo>
                <a:lnTo>
                  <a:pt x="45671" y="72197"/>
                </a:lnTo>
                <a:cubicBezTo>
                  <a:pt x="45671" y="73292"/>
                  <a:pt x="44773" y="74190"/>
                  <a:pt x="43678" y="74190"/>
                </a:cubicBezTo>
                <a:lnTo>
                  <a:pt x="1" y="74190"/>
                </a:lnTo>
                <a:lnTo>
                  <a:pt x="1" y="76382"/>
                </a:lnTo>
                <a:lnTo>
                  <a:pt x="44450" y="76382"/>
                </a:lnTo>
                <a:cubicBezTo>
                  <a:pt x="46785" y="76382"/>
                  <a:pt x="48670" y="74496"/>
                  <a:pt x="48670" y="72161"/>
                </a:cubicBezTo>
                <a:lnTo>
                  <a:pt x="48670" y="0"/>
                </a:lnTo>
                <a:close/>
              </a:path>
            </a:pathLst>
          </a:custGeom>
          <a:solidFill>
            <a:srgbClr val="807F87"/>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65"/>
          <p:cNvSpPr/>
          <p:nvPr/>
        </p:nvSpPr>
        <p:spPr>
          <a:xfrm>
            <a:off x="-1650" y="4599425"/>
            <a:ext cx="9147300" cy="544200"/>
          </a:xfrm>
          <a:prstGeom prst="rect">
            <a:avLst/>
          </a:prstGeom>
          <a:solidFill>
            <a:srgbClr val="79B2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65"/>
          <p:cNvSpPr/>
          <p:nvPr/>
        </p:nvSpPr>
        <p:spPr>
          <a:xfrm rot="-5400000">
            <a:off x="7902277" y="-3897732"/>
            <a:ext cx="1642155" cy="7385209"/>
          </a:xfrm>
          <a:custGeom>
            <a:avLst/>
            <a:gdLst/>
            <a:ahLst/>
            <a:cxnLst/>
            <a:rect l="l" t="t" r="r" b="b"/>
            <a:pathLst>
              <a:path w="18068" h="81591" extrusionOk="0">
                <a:moveTo>
                  <a:pt x="13847" y="2228"/>
                </a:moveTo>
                <a:cubicBezTo>
                  <a:pt x="14943" y="2228"/>
                  <a:pt x="15841" y="3126"/>
                  <a:pt x="15841" y="4221"/>
                </a:cubicBezTo>
                <a:lnTo>
                  <a:pt x="15841" y="77370"/>
                </a:lnTo>
                <a:cubicBezTo>
                  <a:pt x="15841" y="78465"/>
                  <a:pt x="14943" y="79363"/>
                  <a:pt x="13847" y="79363"/>
                </a:cubicBezTo>
                <a:lnTo>
                  <a:pt x="4221" y="79363"/>
                </a:lnTo>
                <a:cubicBezTo>
                  <a:pt x="3126" y="79363"/>
                  <a:pt x="2228" y="78465"/>
                  <a:pt x="2228" y="77370"/>
                </a:cubicBezTo>
                <a:lnTo>
                  <a:pt x="2228" y="4221"/>
                </a:lnTo>
                <a:cubicBezTo>
                  <a:pt x="2228" y="3126"/>
                  <a:pt x="3126" y="2228"/>
                  <a:pt x="4221" y="2228"/>
                </a:cubicBezTo>
                <a:close/>
                <a:moveTo>
                  <a:pt x="4221" y="1"/>
                </a:moveTo>
                <a:cubicBezTo>
                  <a:pt x="1887" y="1"/>
                  <a:pt x="1" y="1887"/>
                  <a:pt x="1" y="4221"/>
                </a:cubicBezTo>
                <a:lnTo>
                  <a:pt x="1" y="77370"/>
                </a:lnTo>
                <a:cubicBezTo>
                  <a:pt x="1" y="79705"/>
                  <a:pt x="1887" y="81590"/>
                  <a:pt x="4221" y="81590"/>
                </a:cubicBezTo>
                <a:lnTo>
                  <a:pt x="13847" y="81590"/>
                </a:lnTo>
                <a:cubicBezTo>
                  <a:pt x="16182" y="81590"/>
                  <a:pt x="18068" y="79705"/>
                  <a:pt x="18068" y="77370"/>
                </a:cubicBezTo>
                <a:lnTo>
                  <a:pt x="18068" y="4221"/>
                </a:lnTo>
                <a:cubicBezTo>
                  <a:pt x="18068" y="1887"/>
                  <a:pt x="16182" y="1"/>
                  <a:pt x="13847" y="1"/>
                </a:cubicBezTo>
                <a:close/>
              </a:path>
            </a:pathLst>
          </a:custGeom>
          <a:solidFill>
            <a:srgbClr val="807F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65"/>
          <p:cNvSpPr/>
          <p:nvPr/>
        </p:nvSpPr>
        <p:spPr>
          <a:xfrm rot="-5400000" flipH="1">
            <a:off x="3271357" y="-644917"/>
            <a:ext cx="4405456" cy="6913717"/>
          </a:xfrm>
          <a:custGeom>
            <a:avLst/>
            <a:gdLst/>
            <a:ahLst/>
            <a:cxnLst/>
            <a:rect l="l" t="t" r="r" b="b"/>
            <a:pathLst>
              <a:path w="48671" h="76382" extrusionOk="0">
                <a:moveTo>
                  <a:pt x="45671" y="0"/>
                </a:moveTo>
                <a:lnTo>
                  <a:pt x="45671" y="72197"/>
                </a:lnTo>
                <a:cubicBezTo>
                  <a:pt x="45671" y="73292"/>
                  <a:pt x="44773" y="74190"/>
                  <a:pt x="43678" y="74190"/>
                </a:cubicBezTo>
                <a:lnTo>
                  <a:pt x="1" y="74190"/>
                </a:lnTo>
                <a:lnTo>
                  <a:pt x="1" y="76382"/>
                </a:lnTo>
                <a:lnTo>
                  <a:pt x="44450" y="76382"/>
                </a:lnTo>
                <a:cubicBezTo>
                  <a:pt x="46785" y="76382"/>
                  <a:pt x="48670" y="74496"/>
                  <a:pt x="48670" y="72161"/>
                </a:cubicBezTo>
                <a:lnTo>
                  <a:pt x="48670" y="0"/>
                </a:lnTo>
                <a:close/>
              </a:path>
            </a:pathLst>
          </a:custGeom>
          <a:solidFill>
            <a:srgbClr val="807F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65"/>
          <p:cNvSpPr/>
          <p:nvPr/>
        </p:nvSpPr>
        <p:spPr>
          <a:xfrm>
            <a:off x="-531373" y="4458334"/>
            <a:ext cx="1744995" cy="919236"/>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65"/>
          <p:cNvSpPr/>
          <p:nvPr/>
        </p:nvSpPr>
        <p:spPr>
          <a:xfrm>
            <a:off x="-816023" y="1107484"/>
            <a:ext cx="1744995" cy="919236"/>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4" name="Google Shape;24;p65"/>
          <p:cNvCxnSpPr/>
          <p:nvPr/>
        </p:nvCxnSpPr>
        <p:spPr>
          <a:xfrm>
            <a:off x="2047875" y="4886325"/>
            <a:ext cx="6469800" cy="2400"/>
          </a:xfrm>
          <a:prstGeom prst="straightConnector1">
            <a:avLst/>
          </a:prstGeom>
          <a:noFill/>
          <a:ln w="9525" cap="flat" cmpd="sng">
            <a:solidFill>
              <a:schemeClr val="accent3"/>
            </a:solidFill>
            <a:prstDash val="lgDash"/>
            <a:round/>
            <a:headEnd type="none" w="sm" len="sm"/>
            <a:tailEnd type="none" w="sm" len="sm"/>
          </a:ln>
        </p:spPr>
      </p:cxnSp>
      <p:cxnSp>
        <p:nvCxnSpPr>
          <p:cNvPr id="25" name="Google Shape;25;p65"/>
          <p:cNvCxnSpPr/>
          <p:nvPr/>
        </p:nvCxnSpPr>
        <p:spPr>
          <a:xfrm>
            <a:off x="5457863" y="508225"/>
            <a:ext cx="6469800" cy="2400"/>
          </a:xfrm>
          <a:prstGeom prst="straightConnector1">
            <a:avLst/>
          </a:prstGeom>
          <a:noFill/>
          <a:ln w="9525" cap="flat" cmpd="sng">
            <a:solidFill>
              <a:schemeClr val="accent3"/>
            </a:solidFill>
            <a:prstDash val="lgDash"/>
            <a:round/>
            <a:headEnd type="none" w="sm" len="sm"/>
            <a:tailEnd type="none" w="sm" len="sm"/>
          </a:ln>
        </p:spPr>
      </p:cxnSp>
      <p:sp>
        <p:nvSpPr>
          <p:cNvPr id="26" name="Google Shape;26;p65"/>
          <p:cNvSpPr txBox="1">
            <a:spLocks noGrp="1"/>
          </p:cNvSpPr>
          <p:nvPr>
            <p:ph type="ctrTitle"/>
          </p:nvPr>
        </p:nvSpPr>
        <p:spPr>
          <a:xfrm>
            <a:off x="1905548" y="1331000"/>
            <a:ext cx="2173800" cy="30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1200"/>
              <a:buNone/>
              <a:defRPr sz="2400"/>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a:endParaRPr/>
          </a:p>
        </p:txBody>
      </p:sp>
      <p:sp>
        <p:nvSpPr>
          <p:cNvPr id="27" name="Google Shape;27;p65"/>
          <p:cNvSpPr txBox="1">
            <a:spLocks noGrp="1"/>
          </p:cNvSpPr>
          <p:nvPr>
            <p:ph type="subTitle" idx="1"/>
          </p:nvPr>
        </p:nvSpPr>
        <p:spPr>
          <a:xfrm>
            <a:off x="1905548" y="1639150"/>
            <a:ext cx="2173800" cy="572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1000"/>
              <a:buNone/>
              <a:defRPr sz="14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 name="Google Shape;28;p65"/>
          <p:cNvSpPr txBox="1">
            <a:spLocks noGrp="1"/>
          </p:cNvSpPr>
          <p:nvPr>
            <p:ph type="title" idx="2"/>
          </p:nvPr>
        </p:nvSpPr>
        <p:spPr>
          <a:xfrm>
            <a:off x="1170398" y="1364262"/>
            <a:ext cx="605400" cy="6036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0000"/>
              </a:buClr>
              <a:buSzPts val="4800"/>
              <a:buNone/>
              <a:defRPr sz="2400"/>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endParaRPr/>
          </a:p>
        </p:txBody>
      </p:sp>
      <p:sp>
        <p:nvSpPr>
          <p:cNvPr id="29" name="Google Shape;29;p65"/>
          <p:cNvSpPr txBox="1">
            <a:spLocks noGrp="1"/>
          </p:cNvSpPr>
          <p:nvPr>
            <p:ph type="ctrTitle" idx="3"/>
          </p:nvPr>
        </p:nvSpPr>
        <p:spPr>
          <a:xfrm>
            <a:off x="1905548" y="2408400"/>
            <a:ext cx="2173800" cy="31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1200"/>
              <a:buNone/>
              <a:defRPr sz="2400"/>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a:endParaRPr/>
          </a:p>
        </p:txBody>
      </p:sp>
      <p:sp>
        <p:nvSpPr>
          <p:cNvPr id="30" name="Google Shape;30;p65"/>
          <p:cNvSpPr txBox="1">
            <a:spLocks noGrp="1"/>
          </p:cNvSpPr>
          <p:nvPr>
            <p:ph type="subTitle" idx="4"/>
          </p:nvPr>
        </p:nvSpPr>
        <p:spPr>
          <a:xfrm>
            <a:off x="1905548" y="2723550"/>
            <a:ext cx="2173800" cy="564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1000"/>
              <a:buNone/>
              <a:defRPr sz="14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 name="Google Shape;31;p65"/>
          <p:cNvSpPr txBox="1">
            <a:spLocks noGrp="1"/>
          </p:cNvSpPr>
          <p:nvPr>
            <p:ph type="title" idx="5"/>
          </p:nvPr>
        </p:nvSpPr>
        <p:spPr>
          <a:xfrm>
            <a:off x="1170398" y="2447143"/>
            <a:ext cx="605400" cy="6036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0000"/>
              </a:buClr>
              <a:buSzPts val="4800"/>
              <a:buNone/>
              <a:defRPr sz="2400"/>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endParaRPr/>
          </a:p>
        </p:txBody>
      </p:sp>
      <p:sp>
        <p:nvSpPr>
          <p:cNvPr id="32" name="Google Shape;32;p65"/>
          <p:cNvSpPr txBox="1">
            <a:spLocks noGrp="1"/>
          </p:cNvSpPr>
          <p:nvPr>
            <p:ph type="ctrTitle" idx="6"/>
          </p:nvPr>
        </p:nvSpPr>
        <p:spPr>
          <a:xfrm>
            <a:off x="1905548" y="3490900"/>
            <a:ext cx="2173800" cy="31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1200"/>
              <a:buNone/>
              <a:defRPr sz="2400"/>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a:endParaRPr/>
          </a:p>
        </p:txBody>
      </p:sp>
      <p:sp>
        <p:nvSpPr>
          <p:cNvPr id="33" name="Google Shape;33;p65"/>
          <p:cNvSpPr txBox="1">
            <a:spLocks noGrp="1"/>
          </p:cNvSpPr>
          <p:nvPr>
            <p:ph type="subTitle" idx="7"/>
          </p:nvPr>
        </p:nvSpPr>
        <p:spPr>
          <a:xfrm>
            <a:off x="1905548" y="3798425"/>
            <a:ext cx="2173800" cy="572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1000"/>
              <a:buNone/>
              <a:defRPr sz="14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 name="Google Shape;34;p65"/>
          <p:cNvSpPr txBox="1">
            <a:spLocks noGrp="1"/>
          </p:cNvSpPr>
          <p:nvPr>
            <p:ph type="title" idx="8"/>
          </p:nvPr>
        </p:nvSpPr>
        <p:spPr>
          <a:xfrm>
            <a:off x="1170398" y="3540914"/>
            <a:ext cx="605400" cy="6036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0000"/>
              </a:buClr>
              <a:buSzPts val="4800"/>
              <a:buNone/>
              <a:defRPr sz="2400"/>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endParaRPr/>
          </a:p>
        </p:txBody>
      </p:sp>
      <p:sp>
        <p:nvSpPr>
          <p:cNvPr id="35" name="Google Shape;35;p65"/>
          <p:cNvSpPr txBox="1">
            <a:spLocks noGrp="1"/>
          </p:cNvSpPr>
          <p:nvPr>
            <p:ph type="ctrTitle" idx="9"/>
          </p:nvPr>
        </p:nvSpPr>
        <p:spPr>
          <a:xfrm>
            <a:off x="5046075" y="1335500"/>
            <a:ext cx="2173800" cy="310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1200"/>
              <a:buNone/>
              <a:defRPr sz="2400"/>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a:endParaRPr/>
          </a:p>
        </p:txBody>
      </p:sp>
      <p:sp>
        <p:nvSpPr>
          <p:cNvPr id="36" name="Google Shape;36;p65"/>
          <p:cNvSpPr txBox="1">
            <a:spLocks noGrp="1"/>
          </p:cNvSpPr>
          <p:nvPr>
            <p:ph type="subTitle" idx="13"/>
          </p:nvPr>
        </p:nvSpPr>
        <p:spPr>
          <a:xfrm>
            <a:off x="5046323" y="1647975"/>
            <a:ext cx="2173800" cy="564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1000"/>
              <a:buNone/>
              <a:defRPr sz="14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7" name="Google Shape;37;p65"/>
          <p:cNvSpPr txBox="1">
            <a:spLocks noGrp="1"/>
          </p:cNvSpPr>
          <p:nvPr>
            <p:ph type="title" idx="14"/>
          </p:nvPr>
        </p:nvSpPr>
        <p:spPr>
          <a:xfrm>
            <a:off x="7372402" y="1364262"/>
            <a:ext cx="601200" cy="6036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0000"/>
              </a:buClr>
              <a:buSzPts val="4800"/>
              <a:buNone/>
              <a:defRPr sz="2400"/>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endParaRPr/>
          </a:p>
        </p:txBody>
      </p:sp>
      <p:sp>
        <p:nvSpPr>
          <p:cNvPr id="38" name="Google Shape;38;p65"/>
          <p:cNvSpPr txBox="1">
            <a:spLocks noGrp="1"/>
          </p:cNvSpPr>
          <p:nvPr>
            <p:ph type="ctrTitle" idx="15"/>
          </p:nvPr>
        </p:nvSpPr>
        <p:spPr>
          <a:xfrm>
            <a:off x="5046075" y="2408400"/>
            <a:ext cx="2173800" cy="310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1200"/>
              <a:buNone/>
              <a:defRPr sz="2400"/>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a:endParaRPr/>
          </a:p>
        </p:txBody>
      </p:sp>
      <p:sp>
        <p:nvSpPr>
          <p:cNvPr id="39" name="Google Shape;39;p65"/>
          <p:cNvSpPr txBox="1">
            <a:spLocks noGrp="1"/>
          </p:cNvSpPr>
          <p:nvPr>
            <p:ph type="subTitle" idx="16"/>
          </p:nvPr>
        </p:nvSpPr>
        <p:spPr>
          <a:xfrm>
            <a:off x="5046223" y="2722800"/>
            <a:ext cx="2173800" cy="572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1000"/>
              <a:buNone/>
              <a:defRPr sz="14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0" name="Google Shape;40;p65"/>
          <p:cNvSpPr txBox="1">
            <a:spLocks noGrp="1"/>
          </p:cNvSpPr>
          <p:nvPr>
            <p:ph type="title" idx="17"/>
          </p:nvPr>
        </p:nvSpPr>
        <p:spPr>
          <a:xfrm>
            <a:off x="7368149" y="2441967"/>
            <a:ext cx="601200" cy="6036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0000"/>
              </a:buClr>
              <a:buSzPts val="4800"/>
              <a:buNone/>
              <a:defRPr sz="2400"/>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endParaRPr/>
          </a:p>
        </p:txBody>
      </p:sp>
      <p:sp>
        <p:nvSpPr>
          <p:cNvPr id="41" name="Google Shape;41;p65"/>
          <p:cNvSpPr txBox="1">
            <a:spLocks noGrp="1"/>
          </p:cNvSpPr>
          <p:nvPr>
            <p:ph type="ctrTitle" idx="18"/>
          </p:nvPr>
        </p:nvSpPr>
        <p:spPr>
          <a:xfrm>
            <a:off x="5046075" y="3490900"/>
            <a:ext cx="2173800" cy="310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1200"/>
              <a:buNone/>
              <a:defRPr sz="2400"/>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a:endParaRPr/>
          </a:p>
        </p:txBody>
      </p:sp>
      <p:sp>
        <p:nvSpPr>
          <p:cNvPr id="42" name="Google Shape;42;p65"/>
          <p:cNvSpPr txBox="1">
            <a:spLocks noGrp="1"/>
          </p:cNvSpPr>
          <p:nvPr>
            <p:ph type="subTitle" idx="19"/>
          </p:nvPr>
        </p:nvSpPr>
        <p:spPr>
          <a:xfrm>
            <a:off x="5046223" y="3805050"/>
            <a:ext cx="2173800" cy="572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1000"/>
              <a:buNone/>
              <a:defRPr sz="14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3" name="Google Shape;43;p65"/>
          <p:cNvSpPr txBox="1">
            <a:spLocks noGrp="1"/>
          </p:cNvSpPr>
          <p:nvPr>
            <p:ph type="title" idx="20"/>
          </p:nvPr>
        </p:nvSpPr>
        <p:spPr>
          <a:xfrm>
            <a:off x="7371182" y="3529410"/>
            <a:ext cx="601200" cy="6036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0000"/>
              </a:buClr>
              <a:buSzPts val="4800"/>
              <a:buNone/>
              <a:defRPr sz="2400"/>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endParaRPr/>
          </a:p>
        </p:txBody>
      </p:sp>
      <p:sp>
        <p:nvSpPr>
          <p:cNvPr id="44" name="Google Shape;44;p65"/>
          <p:cNvSpPr txBox="1">
            <a:spLocks noGrp="1"/>
          </p:cNvSpPr>
          <p:nvPr>
            <p:ph type="ctrTitle" idx="21"/>
          </p:nvPr>
        </p:nvSpPr>
        <p:spPr>
          <a:xfrm>
            <a:off x="713250" y="536525"/>
            <a:ext cx="7717500" cy="325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3600"/>
              <a:buNone/>
              <a:defRPr sz="3000"/>
            </a:lvl1pPr>
            <a:lvl2pPr lvl="1" algn="r">
              <a:lnSpc>
                <a:spcPct val="100000"/>
              </a:lnSpc>
              <a:spcBef>
                <a:spcPts val="0"/>
              </a:spcBef>
              <a:spcAft>
                <a:spcPts val="0"/>
              </a:spcAft>
              <a:buClr>
                <a:srgbClr val="000000"/>
              </a:buClr>
              <a:buSzPts val="1800"/>
              <a:buNone/>
              <a:defRPr sz="1800">
                <a:solidFill>
                  <a:srgbClr val="000000"/>
                </a:solidFill>
              </a:defRPr>
            </a:lvl2pPr>
            <a:lvl3pPr lvl="2" algn="r">
              <a:lnSpc>
                <a:spcPct val="100000"/>
              </a:lnSpc>
              <a:spcBef>
                <a:spcPts val="0"/>
              </a:spcBef>
              <a:spcAft>
                <a:spcPts val="0"/>
              </a:spcAft>
              <a:buClr>
                <a:srgbClr val="000000"/>
              </a:buClr>
              <a:buSzPts val="1800"/>
              <a:buNone/>
              <a:defRPr sz="1800">
                <a:solidFill>
                  <a:srgbClr val="000000"/>
                </a:solidFill>
              </a:defRPr>
            </a:lvl3pPr>
            <a:lvl4pPr lvl="3" algn="r">
              <a:lnSpc>
                <a:spcPct val="100000"/>
              </a:lnSpc>
              <a:spcBef>
                <a:spcPts val="0"/>
              </a:spcBef>
              <a:spcAft>
                <a:spcPts val="0"/>
              </a:spcAft>
              <a:buClr>
                <a:srgbClr val="000000"/>
              </a:buClr>
              <a:buSzPts val="1800"/>
              <a:buNone/>
              <a:defRPr sz="1800">
                <a:solidFill>
                  <a:srgbClr val="000000"/>
                </a:solidFill>
              </a:defRPr>
            </a:lvl4pPr>
            <a:lvl5pPr lvl="4" algn="r">
              <a:lnSpc>
                <a:spcPct val="100000"/>
              </a:lnSpc>
              <a:spcBef>
                <a:spcPts val="0"/>
              </a:spcBef>
              <a:spcAft>
                <a:spcPts val="0"/>
              </a:spcAft>
              <a:buClr>
                <a:srgbClr val="000000"/>
              </a:buClr>
              <a:buSzPts val="1800"/>
              <a:buNone/>
              <a:defRPr sz="1800">
                <a:solidFill>
                  <a:srgbClr val="000000"/>
                </a:solidFill>
              </a:defRPr>
            </a:lvl5pPr>
            <a:lvl6pPr lvl="5" algn="r">
              <a:lnSpc>
                <a:spcPct val="100000"/>
              </a:lnSpc>
              <a:spcBef>
                <a:spcPts val="0"/>
              </a:spcBef>
              <a:spcAft>
                <a:spcPts val="0"/>
              </a:spcAft>
              <a:buClr>
                <a:srgbClr val="000000"/>
              </a:buClr>
              <a:buSzPts val="1800"/>
              <a:buNone/>
              <a:defRPr sz="1800">
                <a:solidFill>
                  <a:srgbClr val="000000"/>
                </a:solidFill>
              </a:defRPr>
            </a:lvl6pPr>
            <a:lvl7pPr lvl="6" algn="r">
              <a:lnSpc>
                <a:spcPct val="100000"/>
              </a:lnSpc>
              <a:spcBef>
                <a:spcPts val="0"/>
              </a:spcBef>
              <a:spcAft>
                <a:spcPts val="0"/>
              </a:spcAft>
              <a:buClr>
                <a:srgbClr val="000000"/>
              </a:buClr>
              <a:buSzPts val="1800"/>
              <a:buNone/>
              <a:defRPr sz="1800">
                <a:solidFill>
                  <a:srgbClr val="000000"/>
                </a:solidFill>
              </a:defRPr>
            </a:lvl7pPr>
            <a:lvl8pPr lvl="7" algn="r">
              <a:lnSpc>
                <a:spcPct val="100000"/>
              </a:lnSpc>
              <a:spcBef>
                <a:spcPts val="0"/>
              </a:spcBef>
              <a:spcAft>
                <a:spcPts val="0"/>
              </a:spcAft>
              <a:buClr>
                <a:srgbClr val="000000"/>
              </a:buClr>
              <a:buSzPts val="1800"/>
              <a:buNone/>
              <a:defRPr sz="1800">
                <a:solidFill>
                  <a:srgbClr val="000000"/>
                </a:solidFill>
              </a:defRPr>
            </a:lvl8pPr>
            <a:lvl9pPr lvl="8" algn="r">
              <a:lnSpc>
                <a:spcPct val="100000"/>
              </a:lnSpc>
              <a:spcBef>
                <a:spcPts val="0"/>
              </a:spcBef>
              <a:spcAft>
                <a:spcPts val="0"/>
              </a:spcAft>
              <a:buClr>
                <a:srgbClr val="000000"/>
              </a:buClr>
              <a:buSzPts val="1800"/>
              <a:buNone/>
              <a:defRPr sz="1800">
                <a:solidFill>
                  <a:srgbClr val="000000"/>
                </a:solidFill>
              </a:defRPr>
            </a:lvl9pPr>
          </a:lstStyle>
          <a:p>
            <a:endParaRPr/>
          </a:p>
        </p:txBody>
      </p:sp>
      <p:cxnSp>
        <p:nvCxnSpPr>
          <p:cNvPr id="45" name="Google Shape;45;p65"/>
          <p:cNvCxnSpPr/>
          <p:nvPr/>
        </p:nvCxnSpPr>
        <p:spPr>
          <a:xfrm rot="10800000">
            <a:off x="5130550" y="-708650"/>
            <a:ext cx="0" cy="971700"/>
          </a:xfrm>
          <a:prstGeom prst="straightConnector1">
            <a:avLst/>
          </a:prstGeom>
          <a:noFill/>
          <a:ln w="9525" cap="flat" cmpd="sng">
            <a:solidFill>
              <a:schemeClr val="accent3"/>
            </a:solidFill>
            <a:prstDash val="lgDash"/>
            <a:round/>
            <a:headEnd type="none" w="sm" len="sm"/>
            <a:tailEnd type="none" w="sm" len="sm"/>
          </a:ln>
        </p:spPr>
      </p:cxnSp>
      <p:sp>
        <p:nvSpPr>
          <p:cNvPr id="46" name="Google Shape;46;p65"/>
          <p:cNvSpPr/>
          <p:nvPr/>
        </p:nvSpPr>
        <p:spPr>
          <a:xfrm>
            <a:off x="8553450" y="4648200"/>
            <a:ext cx="278617" cy="240498"/>
          </a:xfrm>
          <a:custGeom>
            <a:avLst/>
            <a:gdLst/>
            <a:ahLst/>
            <a:cxnLst/>
            <a:rect l="l" t="t" r="r" b="b"/>
            <a:pathLst>
              <a:path w="11525" h="11525" extrusionOk="0">
                <a:moveTo>
                  <a:pt x="0" y="11525"/>
                </a:moveTo>
                <a:cubicBezTo>
                  <a:pt x="5433" y="11525"/>
                  <a:pt x="11525" y="5433"/>
                  <a:pt x="11525" y="0"/>
                </a:cubicBezTo>
              </a:path>
            </a:pathLst>
          </a:custGeom>
          <a:noFill/>
          <a:ln w="9525" cap="flat" cmpd="sng">
            <a:solidFill>
              <a:schemeClr val="accent3"/>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65"/>
          <p:cNvCxnSpPr/>
          <p:nvPr/>
        </p:nvCxnSpPr>
        <p:spPr>
          <a:xfrm rot="10800000">
            <a:off x="8834450" y="511744"/>
            <a:ext cx="0" cy="4105500"/>
          </a:xfrm>
          <a:prstGeom prst="straightConnector1">
            <a:avLst/>
          </a:prstGeom>
          <a:noFill/>
          <a:ln w="9525" cap="flat" cmpd="sng">
            <a:solidFill>
              <a:schemeClr val="accent3"/>
            </a:solidFill>
            <a:prstDash val="lgDash"/>
            <a:round/>
            <a:headEnd type="none" w="sm" len="sm"/>
            <a:tailEnd type="none" w="sm" len="sm"/>
          </a:ln>
        </p:spPr>
      </p:cxnSp>
      <p:sp>
        <p:nvSpPr>
          <p:cNvPr id="48" name="Google Shape;48;p65"/>
          <p:cNvSpPr/>
          <p:nvPr/>
        </p:nvSpPr>
        <p:spPr>
          <a:xfrm>
            <a:off x="8583207" y="359747"/>
            <a:ext cx="2762836" cy="1450389"/>
          </a:xfrm>
          <a:custGeom>
            <a:avLst/>
            <a:gdLst/>
            <a:ahLst/>
            <a:cxnLst/>
            <a:rect l="l" t="t" r="r" b="b"/>
            <a:pathLst>
              <a:path w="66917" h="35129" extrusionOk="0">
                <a:moveTo>
                  <a:pt x="25359" y="0"/>
                </a:moveTo>
                <a:cubicBezTo>
                  <a:pt x="23491" y="0"/>
                  <a:pt x="22001" y="1509"/>
                  <a:pt x="22001" y="3376"/>
                </a:cubicBezTo>
                <a:cubicBezTo>
                  <a:pt x="22001" y="3771"/>
                  <a:pt x="22055" y="4149"/>
                  <a:pt x="22198" y="4508"/>
                </a:cubicBezTo>
                <a:lnTo>
                  <a:pt x="18139" y="4508"/>
                </a:lnTo>
                <a:cubicBezTo>
                  <a:pt x="15392" y="4508"/>
                  <a:pt x="13129" y="6645"/>
                  <a:pt x="12967" y="9357"/>
                </a:cubicBezTo>
                <a:cubicBezTo>
                  <a:pt x="11135" y="10237"/>
                  <a:pt x="9842" y="12123"/>
                  <a:pt x="9842" y="14296"/>
                </a:cubicBezTo>
                <a:lnTo>
                  <a:pt x="9842" y="14547"/>
                </a:lnTo>
                <a:lnTo>
                  <a:pt x="4670" y="14547"/>
                </a:lnTo>
                <a:cubicBezTo>
                  <a:pt x="2084" y="14547"/>
                  <a:pt x="0" y="16630"/>
                  <a:pt x="0" y="19217"/>
                </a:cubicBezTo>
                <a:cubicBezTo>
                  <a:pt x="0" y="21479"/>
                  <a:pt x="1617" y="23365"/>
                  <a:pt x="3736" y="23796"/>
                </a:cubicBezTo>
                <a:cubicBezTo>
                  <a:pt x="3646" y="24137"/>
                  <a:pt x="3610" y="24479"/>
                  <a:pt x="3610" y="24856"/>
                </a:cubicBezTo>
                <a:cubicBezTo>
                  <a:pt x="3610" y="27101"/>
                  <a:pt x="5424" y="28915"/>
                  <a:pt x="7669" y="28915"/>
                </a:cubicBezTo>
                <a:lnTo>
                  <a:pt x="14296" y="28915"/>
                </a:lnTo>
                <a:cubicBezTo>
                  <a:pt x="16541" y="28915"/>
                  <a:pt x="18355" y="27101"/>
                  <a:pt x="18355" y="24856"/>
                </a:cubicBezTo>
                <a:cubicBezTo>
                  <a:pt x="18355" y="24515"/>
                  <a:pt x="18319" y="24209"/>
                  <a:pt x="18247" y="23886"/>
                </a:cubicBezTo>
                <a:lnTo>
                  <a:pt x="21318" y="23886"/>
                </a:lnTo>
                <a:cubicBezTo>
                  <a:pt x="20923" y="24515"/>
                  <a:pt x="20672" y="25287"/>
                  <a:pt x="20672" y="26095"/>
                </a:cubicBezTo>
                <a:cubicBezTo>
                  <a:pt x="20672" y="27747"/>
                  <a:pt x="21659" y="29184"/>
                  <a:pt x="23096" y="29831"/>
                </a:cubicBezTo>
                <a:lnTo>
                  <a:pt x="23096" y="30100"/>
                </a:lnTo>
                <a:cubicBezTo>
                  <a:pt x="23096" y="32884"/>
                  <a:pt x="25341" y="35129"/>
                  <a:pt x="28125" y="35129"/>
                </a:cubicBezTo>
                <a:lnTo>
                  <a:pt x="41487" y="35129"/>
                </a:lnTo>
                <a:cubicBezTo>
                  <a:pt x="44216" y="35129"/>
                  <a:pt x="46443" y="32938"/>
                  <a:pt x="46515" y="30226"/>
                </a:cubicBezTo>
                <a:lnTo>
                  <a:pt x="49425" y="30226"/>
                </a:lnTo>
                <a:cubicBezTo>
                  <a:pt x="51687" y="30226"/>
                  <a:pt x="53555" y="28376"/>
                  <a:pt x="53555" y="26095"/>
                </a:cubicBezTo>
                <a:cubicBezTo>
                  <a:pt x="53555" y="23814"/>
                  <a:pt x="51723" y="21964"/>
                  <a:pt x="49425" y="21964"/>
                </a:cubicBezTo>
                <a:lnTo>
                  <a:pt x="39978" y="21964"/>
                </a:lnTo>
                <a:cubicBezTo>
                  <a:pt x="40140" y="21731"/>
                  <a:pt x="40283" y="21515"/>
                  <a:pt x="40409" y="21264"/>
                </a:cubicBezTo>
                <a:lnTo>
                  <a:pt x="63092" y="21264"/>
                </a:lnTo>
                <a:cubicBezTo>
                  <a:pt x="65211" y="21264"/>
                  <a:pt x="66917" y="19558"/>
                  <a:pt x="66917" y="17439"/>
                </a:cubicBezTo>
                <a:cubicBezTo>
                  <a:pt x="66899" y="15373"/>
                  <a:pt x="65193" y="13667"/>
                  <a:pt x="63074" y="13667"/>
                </a:cubicBezTo>
                <a:lnTo>
                  <a:pt x="51382" y="13667"/>
                </a:lnTo>
                <a:cubicBezTo>
                  <a:pt x="51077" y="10955"/>
                  <a:pt x="48760" y="8836"/>
                  <a:pt x="45940" y="8836"/>
                </a:cubicBezTo>
                <a:lnTo>
                  <a:pt x="37284" y="8836"/>
                </a:lnTo>
                <a:cubicBezTo>
                  <a:pt x="37140" y="8064"/>
                  <a:pt x="36853" y="7363"/>
                  <a:pt x="36422" y="6735"/>
                </a:cubicBezTo>
                <a:lnTo>
                  <a:pt x="36817" y="6735"/>
                </a:lnTo>
                <a:cubicBezTo>
                  <a:pt x="38667" y="6735"/>
                  <a:pt x="40175" y="5226"/>
                  <a:pt x="40175" y="3376"/>
                </a:cubicBezTo>
                <a:cubicBezTo>
                  <a:pt x="40175" y="1509"/>
                  <a:pt x="38667" y="0"/>
                  <a:pt x="36817" y="0"/>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21">
    <p:spTree>
      <p:nvGrpSpPr>
        <p:cNvPr id="1" name="Shape 1181"/>
        <p:cNvGrpSpPr/>
        <p:nvPr/>
      </p:nvGrpSpPr>
      <p:grpSpPr>
        <a:xfrm>
          <a:off x="0" y="0"/>
          <a:ext cx="0" cy="0"/>
          <a:chOff x="0" y="0"/>
          <a:chExt cx="0" cy="0"/>
        </a:xfrm>
      </p:grpSpPr>
      <p:sp>
        <p:nvSpPr>
          <p:cNvPr id="1182" name="Google Shape;1182;p83"/>
          <p:cNvSpPr/>
          <p:nvPr/>
        </p:nvSpPr>
        <p:spPr>
          <a:xfrm>
            <a:off x="-862" y="4247700"/>
            <a:ext cx="9147300" cy="895800"/>
          </a:xfrm>
          <a:prstGeom prst="rect">
            <a:avLst/>
          </a:prstGeom>
          <a:solidFill>
            <a:srgbClr val="79B2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83"/>
          <p:cNvSpPr/>
          <p:nvPr/>
        </p:nvSpPr>
        <p:spPr>
          <a:xfrm>
            <a:off x="7325674" y="-147450"/>
            <a:ext cx="2555999" cy="1346460"/>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83"/>
          <p:cNvSpPr/>
          <p:nvPr/>
        </p:nvSpPr>
        <p:spPr>
          <a:xfrm>
            <a:off x="-1031773" y="2738484"/>
            <a:ext cx="1744995" cy="919236"/>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83"/>
          <p:cNvSpPr txBox="1">
            <a:spLocks noGrp="1"/>
          </p:cNvSpPr>
          <p:nvPr>
            <p:ph type="subTitle" idx="1"/>
          </p:nvPr>
        </p:nvSpPr>
        <p:spPr>
          <a:xfrm>
            <a:off x="714200" y="2870526"/>
            <a:ext cx="19275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sz="1400">
                <a:solidFill>
                  <a:srgbClr val="000000"/>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186" name="Google Shape;1186;p83"/>
          <p:cNvSpPr txBox="1">
            <a:spLocks noGrp="1"/>
          </p:cNvSpPr>
          <p:nvPr>
            <p:ph type="subTitle" idx="2"/>
          </p:nvPr>
        </p:nvSpPr>
        <p:spPr>
          <a:xfrm>
            <a:off x="2642824" y="2870526"/>
            <a:ext cx="19296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sz="1400">
                <a:solidFill>
                  <a:srgbClr val="000000"/>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187" name="Google Shape;1187;p83"/>
          <p:cNvSpPr txBox="1">
            <a:spLocks noGrp="1"/>
          </p:cNvSpPr>
          <p:nvPr>
            <p:ph type="ctrTitle"/>
          </p:nvPr>
        </p:nvSpPr>
        <p:spPr>
          <a:xfrm>
            <a:off x="713225" y="2485725"/>
            <a:ext cx="1929600" cy="38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0000"/>
              </a:buClr>
              <a:buSzPts val="1600"/>
              <a:buFont typeface="Fira Sans Condensed Medium"/>
              <a:buNone/>
              <a:defRPr sz="2400"/>
            </a:lvl1pPr>
            <a:lvl2pPr lvl="1"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188" name="Google Shape;1188;p83"/>
          <p:cNvSpPr txBox="1">
            <a:spLocks noGrp="1"/>
          </p:cNvSpPr>
          <p:nvPr>
            <p:ph type="ctrTitle" idx="3"/>
          </p:nvPr>
        </p:nvSpPr>
        <p:spPr>
          <a:xfrm>
            <a:off x="2642811" y="2485725"/>
            <a:ext cx="1929600" cy="38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0000"/>
              </a:buClr>
              <a:buSzPts val="1600"/>
              <a:buFont typeface="Fira Sans Condensed Medium"/>
              <a:buNone/>
              <a:defRPr sz="2400"/>
            </a:lvl1pPr>
            <a:lvl2pPr lvl="1"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189" name="Google Shape;1189;p83"/>
          <p:cNvSpPr txBox="1">
            <a:spLocks noGrp="1"/>
          </p:cNvSpPr>
          <p:nvPr>
            <p:ph type="subTitle" idx="4"/>
          </p:nvPr>
        </p:nvSpPr>
        <p:spPr>
          <a:xfrm>
            <a:off x="4573343" y="2870526"/>
            <a:ext cx="19275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sz="1400">
                <a:solidFill>
                  <a:srgbClr val="000000"/>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190" name="Google Shape;1190;p83"/>
          <p:cNvSpPr txBox="1">
            <a:spLocks noGrp="1"/>
          </p:cNvSpPr>
          <p:nvPr>
            <p:ph type="ctrTitle" idx="5"/>
          </p:nvPr>
        </p:nvSpPr>
        <p:spPr>
          <a:xfrm>
            <a:off x="4572384" y="2485725"/>
            <a:ext cx="1929600" cy="38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0000"/>
              </a:buClr>
              <a:buSzPts val="1600"/>
              <a:buFont typeface="Fira Sans Condensed Medium"/>
              <a:buNone/>
              <a:defRPr sz="2400"/>
            </a:lvl1pPr>
            <a:lvl2pPr lvl="1"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191" name="Google Shape;1191;p83"/>
          <p:cNvSpPr txBox="1">
            <a:spLocks noGrp="1"/>
          </p:cNvSpPr>
          <p:nvPr>
            <p:ph type="subTitle" idx="6"/>
          </p:nvPr>
        </p:nvSpPr>
        <p:spPr>
          <a:xfrm>
            <a:off x="6501954" y="2870526"/>
            <a:ext cx="19275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sz="1400">
                <a:solidFill>
                  <a:srgbClr val="000000"/>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192" name="Google Shape;1192;p83"/>
          <p:cNvSpPr txBox="1">
            <a:spLocks noGrp="1"/>
          </p:cNvSpPr>
          <p:nvPr>
            <p:ph type="ctrTitle" idx="7"/>
          </p:nvPr>
        </p:nvSpPr>
        <p:spPr>
          <a:xfrm>
            <a:off x="6501002" y="2485725"/>
            <a:ext cx="1929600" cy="38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0000"/>
              </a:buClr>
              <a:buSzPts val="1600"/>
              <a:buFont typeface="Fira Sans Condensed Medium"/>
              <a:buNone/>
              <a:defRPr sz="2400"/>
            </a:lvl1pPr>
            <a:lvl2pPr lvl="1"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grpSp>
        <p:nvGrpSpPr>
          <p:cNvPr id="1193" name="Google Shape;1193;p83"/>
          <p:cNvGrpSpPr/>
          <p:nvPr/>
        </p:nvGrpSpPr>
        <p:grpSpPr>
          <a:xfrm>
            <a:off x="-71549" y="4386347"/>
            <a:ext cx="9282168" cy="776203"/>
            <a:chOff x="-71549" y="4000822"/>
            <a:chExt cx="9282168" cy="776203"/>
          </a:xfrm>
        </p:grpSpPr>
        <p:sp>
          <p:nvSpPr>
            <p:cNvPr id="1194" name="Google Shape;1194;p83"/>
            <p:cNvSpPr/>
            <p:nvPr/>
          </p:nvSpPr>
          <p:spPr>
            <a:xfrm rot="-5400000">
              <a:off x="4181433" y="-252161"/>
              <a:ext cx="776203" cy="9282168"/>
            </a:xfrm>
            <a:custGeom>
              <a:avLst/>
              <a:gdLst/>
              <a:ahLst/>
              <a:cxnLst/>
              <a:rect l="l" t="t" r="r" b="b"/>
              <a:pathLst>
                <a:path w="6789" h="82488" extrusionOk="0">
                  <a:moveTo>
                    <a:pt x="0" y="0"/>
                  </a:moveTo>
                  <a:lnTo>
                    <a:pt x="0" y="82488"/>
                  </a:lnTo>
                  <a:lnTo>
                    <a:pt x="6789" y="82488"/>
                  </a:lnTo>
                  <a:lnTo>
                    <a:pt x="6789" y="0"/>
                  </a:lnTo>
                  <a:close/>
                </a:path>
              </a:pathLst>
            </a:custGeom>
            <a:solidFill>
              <a:srgbClr val="807F8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95" name="Google Shape;1195;p83"/>
            <p:cNvCxnSpPr/>
            <p:nvPr/>
          </p:nvCxnSpPr>
          <p:spPr>
            <a:xfrm>
              <a:off x="-850" y="4377105"/>
              <a:ext cx="9147300" cy="0"/>
            </a:xfrm>
            <a:prstGeom prst="straightConnector1">
              <a:avLst/>
            </a:prstGeom>
            <a:noFill/>
            <a:ln w="9525" cap="flat" cmpd="sng">
              <a:solidFill>
                <a:schemeClr val="accent3"/>
              </a:solidFill>
              <a:prstDash val="lgDash"/>
              <a:round/>
              <a:headEnd type="none" w="sm" len="sm"/>
              <a:tailEnd type="none" w="sm" len="sm"/>
            </a:ln>
          </p:spPr>
        </p:cxnSp>
        <p:sp>
          <p:nvSpPr>
            <p:cNvPr id="1196" name="Google Shape;1196;p83"/>
            <p:cNvSpPr txBox="1"/>
            <p:nvPr/>
          </p:nvSpPr>
          <p:spPr>
            <a:xfrm rot="5400000">
              <a:off x="662825" y="4096305"/>
              <a:ext cx="662400" cy="561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chemeClr val="accent3"/>
                  </a:solidFill>
                  <a:latin typeface="Alata"/>
                  <a:ea typeface="Alata"/>
                  <a:cs typeface="Alata"/>
                  <a:sym typeface="Alata"/>
                </a:rPr>
                <a:t>20</a:t>
              </a:r>
              <a:endParaRPr sz="2000" b="0" i="0" u="none" strike="noStrike" cap="none">
                <a:solidFill>
                  <a:schemeClr val="accent3"/>
                </a:solidFill>
                <a:latin typeface="Alata"/>
                <a:ea typeface="Alata"/>
                <a:cs typeface="Alata"/>
                <a:sym typeface="Alata"/>
              </a:endParaRPr>
            </a:p>
          </p:txBody>
        </p:sp>
        <p:grpSp>
          <p:nvGrpSpPr>
            <p:cNvPr id="1197" name="Google Shape;1197;p83"/>
            <p:cNvGrpSpPr/>
            <p:nvPr/>
          </p:nvGrpSpPr>
          <p:grpSpPr>
            <a:xfrm>
              <a:off x="152403" y="4133518"/>
              <a:ext cx="228852" cy="487175"/>
              <a:chOff x="152403" y="4125590"/>
              <a:chExt cx="228852" cy="487175"/>
            </a:xfrm>
          </p:grpSpPr>
          <p:sp>
            <p:nvSpPr>
              <p:cNvPr id="1198" name="Google Shape;1198;p83"/>
              <p:cNvSpPr/>
              <p:nvPr/>
            </p:nvSpPr>
            <p:spPr>
              <a:xfrm rot="-5400000">
                <a:off x="248896" y="4480407"/>
                <a:ext cx="35865" cy="228851"/>
              </a:xfrm>
              <a:custGeom>
                <a:avLst/>
                <a:gdLst/>
                <a:ahLst/>
                <a:cxnLst/>
                <a:rect l="l" t="t" r="r" b="b"/>
                <a:pathLst>
                  <a:path w="504" h="3216" extrusionOk="0">
                    <a:moveTo>
                      <a:pt x="1" y="1"/>
                    </a:moveTo>
                    <a:lnTo>
                      <a:pt x="1" y="3215"/>
                    </a:lnTo>
                    <a:lnTo>
                      <a:pt x="504" y="3215"/>
                    </a:lnTo>
                    <a:lnTo>
                      <a:pt x="50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83"/>
              <p:cNvSpPr/>
              <p:nvPr/>
            </p:nvSpPr>
            <p:spPr>
              <a:xfrm rot="-5400000">
                <a:off x="248896" y="4416506"/>
                <a:ext cx="35865" cy="228851"/>
              </a:xfrm>
              <a:custGeom>
                <a:avLst/>
                <a:gdLst/>
                <a:ahLst/>
                <a:cxnLst/>
                <a:rect l="l" t="t" r="r" b="b"/>
                <a:pathLst>
                  <a:path w="504" h="3216" extrusionOk="0">
                    <a:moveTo>
                      <a:pt x="1" y="1"/>
                    </a:moveTo>
                    <a:lnTo>
                      <a:pt x="1" y="3215"/>
                    </a:lnTo>
                    <a:lnTo>
                      <a:pt x="504" y="3215"/>
                    </a:lnTo>
                    <a:lnTo>
                      <a:pt x="50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83"/>
              <p:cNvSpPr/>
              <p:nvPr/>
            </p:nvSpPr>
            <p:spPr>
              <a:xfrm rot="-5400000">
                <a:off x="248255" y="4084673"/>
                <a:ext cx="37146" cy="228851"/>
              </a:xfrm>
              <a:custGeom>
                <a:avLst/>
                <a:gdLst/>
                <a:ahLst/>
                <a:cxnLst/>
                <a:rect l="l" t="t" r="r" b="b"/>
                <a:pathLst>
                  <a:path w="522" h="3216" extrusionOk="0">
                    <a:moveTo>
                      <a:pt x="1" y="1"/>
                    </a:moveTo>
                    <a:lnTo>
                      <a:pt x="1" y="3215"/>
                    </a:lnTo>
                    <a:lnTo>
                      <a:pt x="522" y="3215"/>
                    </a:lnTo>
                    <a:lnTo>
                      <a:pt x="52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83"/>
              <p:cNvSpPr/>
              <p:nvPr/>
            </p:nvSpPr>
            <p:spPr>
              <a:xfrm rot="-5400000">
                <a:off x="248896" y="4029097"/>
                <a:ext cx="35865" cy="228851"/>
              </a:xfrm>
              <a:custGeom>
                <a:avLst/>
                <a:gdLst/>
                <a:ahLst/>
                <a:cxnLst/>
                <a:rect l="l" t="t" r="r" b="b"/>
                <a:pathLst>
                  <a:path w="504" h="3216" extrusionOk="0">
                    <a:moveTo>
                      <a:pt x="1" y="1"/>
                    </a:moveTo>
                    <a:lnTo>
                      <a:pt x="1" y="3215"/>
                    </a:lnTo>
                    <a:lnTo>
                      <a:pt x="504" y="3215"/>
                    </a:lnTo>
                    <a:lnTo>
                      <a:pt x="50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202" name="Google Shape;1202;p83"/>
          <p:cNvSpPr txBox="1">
            <a:spLocks noGrp="1"/>
          </p:cNvSpPr>
          <p:nvPr>
            <p:ph type="ctrTitle" idx="8"/>
          </p:nvPr>
        </p:nvSpPr>
        <p:spPr>
          <a:xfrm>
            <a:off x="713250" y="536525"/>
            <a:ext cx="7717500" cy="325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3600"/>
              <a:buNone/>
              <a:defRPr sz="3000"/>
            </a:lvl1pPr>
            <a:lvl2pPr lvl="1" algn="r">
              <a:lnSpc>
                <a:spcPct val="100000"/>
              </a:lnSpc>
              <a:spcBef>
                <a:spcPts val="0"/>
              </a:spcBef>
              <a:spcAft>
                <a:spcPts val="0"/>
              </a:spcAft>
              <a:buClr>
                <a:srgbClr val="000000"/>
              </a:buClr>
              <a:buSzPts val="1800"/>
              <a:buNone/>
              <a:defRPr sz="1800">
                <a:solidFill>
                  <a:srgbClr val="000000"/>
                </a:solidFill>
              </a:defRPr>
            </a:lvl2pPr>
            <a:lvl3pPr lvl="2" algn="r">
              <a:lnSpc>
                <a:spcPct val="100000"/>
              </a:lnSpc>
              <a:spcBef>
                <a:spcPts val="0"/>
              </a:spcBef>
              <a:spcAft>
                <a:spcPts val="0"/>
              </a:spcAft>
              <a:buClr>
                <a:srgbClr val="000000"/>
              </a:buClr>
              <a:buSzPts val="1800"/>
              <a:buNone/>
              <a:defRPr sz="1800">
                <a:solidFill>
                  <a:srgbClr val="000000"/>
                </a:solidFill>
              </a:defRPr>
            </a:lvl3pPr>
            <a:lvl4pPr lvl="3" algn="r">
              <a:lnSpc>
                <a:spcPct val="100000"/>
              </a:lnSpc>
              <a:spcBef>
                <a:spcPts val="0"/>
              </a:spcBef>
              <a:spcAft>
                <a:spcPts val="0"/>
              </a:spcAft>
              <a:buClr>
                <a:srgbClr val="000000"/>
              </a:buClr>
              <a:buSzPts val="1800"/>
              <a:buNone/>
              <a:defRPr sz="1800">
                <a:solidFill>
                  <a:srgbClr val="000000"/>
                </a:solidFill>
              </a:defRPr>
            </a:lvl4pPr>
            <a:lvl5pPr lvl="4" algn="r">
              <a:lnSpc>
                <a:spcPct val="100000"/>
              </a:lnSpc>
              <a:spcBef>
                <a:spcPts val="0"/>
              </a:spcBef>
              <a:spcAft>
                <a:spcPts val="0"/>
              </a:spcAft>
              <a:buClr>
                <a:srgbClr val="000000"/>
              </a:buClr>
              <a:buSzPts val="1800"/>
              <a:buNone/>
              <a:defRPr sz="1800">
                <a:solidFill>
                  <a:srgbClr val="000000"/>
                </a:solidFill>
              </a:defRPr>
            </a:lvl5pPr>
            <a:lvl6pPr lvl="5" algn="r">
              <a:lnSpc>
                <a:spcPct val="100000"/>
              </a:lnSpc>
              <a:spcBef>
                <a:spcPts val="0"/>
              </a:spcBef>
              <a:spcAft>
                <a:spcPts val="0"/>
              </a:spcAft>
              <a:buClr>
                <a:srgbClr val="000000"/>
              </a:buClr>
              <a:buSzPts val="1800"/>
              <a:buNone/>
              <a:defRPr sz="1800">
                <a:solidFill>
                  <a:srgbClr val="000000"/>
                </a:solidFill>
              </a:defRPr>
            </a:lvl6pPr>
            <a:lvl7pPr lvl="6" algn="r">
              <a:lnSpc>
                <a:spcPct val="100000"/>
              </a:lnSpc>
              <a:spcBef>
                <a:spcPts val="0"/>
              </a:spcBef>
              <a:spcAft>
                <a:spcPts val="0"/>
              </a:spcAft>
              <a:buClr>
                <a:srgbClr val="000000"/>
              </a:buClr>
              <a:buSzPts val="1800"/>
              <a:buNone/>
              <a:defRPr sz="1800">
                <a:solidFill>
                  <a:srgbClr val="000000"/>
                </a:solidFill>
              </a:defRPr>
            </a:lvl7pPr>
            <a:lvl8pPr lvl="7" algn="r">
              <a:lnSpc>
                <a:spcPct val="100000"/>
              </a:lnSpc>
              <a:spcBef>
                <a:spcPts val="0"/>
              </a:spcBef>
              <a:spcAft>
                <a:spcPts val="0"/>
              </a:spcAft>
              <a:buClr>
                <a:srgbClr val="000000"/>
              </a:buClr>
              <a:buSzPts val="1800"/>
              <a:buNone/>
              <a:defRPr sz="1800">
                <a:solidFill>
                  <a:srgbClr val="000000"/>
                </a:solidFill>
              </a:defRPr>
            </a:lvl8pPr>
            <a:lvl9pPr lvl="8" algn="r">
              <a:lnSpc>
                <a:spcPct val="100000"/>
              </a:lnSpc>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39">
    <p:spTree>
      <p:nvGrpSpPr>
        <p:cNvPr id="1" name="Shape 1203"/>
        <p:cNvGrpSpPr/>
        <p:nvPr/>
      </p:nvGrpSpPr>
      <p:grpSpPr>
        <a:xfrm>
          <a:off x="0" y="0"/>
          <a:ext cx="0" cy="0"/>
          <a:chOff x="0" y="0"/>
          <a:chExt cx="0" cy="0"/>
        </a:xfrm>
      </p:grpSpPr>
      <p:sp>
        <p:nvSpPr>
          <p:cNvPr id="1204" name="Google Shape;1204;p84"/>
          <p:cNvSpPr/>
          <p:nvPr/>
        </p:nvSpPr>
        <p:spPr>
          <a:xfrm>
            <a:off x="8432150" y="-25"/>
            <a:ext cx="714300" cy="5143500"/>
          </a:xfrm>
          <a:prstGeom prst="rect">
            <a:avLst/>
          </a:prstGeom>
          <a:solidFill>
            <a:srgbClr val="79B2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84"/>
          <p:cNvSpPr/>
          <p:nvPr/>
        </p:nvSpPr>
        <p:spPr>
          <a:xfrm rot="-5400000">
            <a:off x="7446895" y="-3537086"/>
            <a:ext cx="1635425" cy="7385209"/>
          </a:xfrm>
          <a:custGeom>
            <a:avLst/>
            <a:gdLst/>
            <a:ahLst/>
            <a:cxnLst/>
            <a:rect l="l" t="t" r="r" b="b"/>
            <a:pathLst>
              <a:path w="18068" h="81591" extrusionOk="0">
                <a:moveTo>
                  <a:pt x="13847" y="2228"/>
                </a:moveTo>
                <a:cubicBezTo>
                  <a:pt x="14943" y="2228"/>
                  <a:pt x="15841" y="3126"/>
                  <a:pt x="15841" y="4221"/>
                </a:cubicBezTo>
                <a:lnTo>
                  <a:pt x="15841" y="77370"/>
                </a:lnTo>
                <a:cubicBezTo>
                  <a:pt x="15841" y="78465"/>
                  <a:pt x="14943" y="79363"/>
                  <a:pt x="13847" y="79363"/>
                </a:cubicBezTo>
                <a:lnTo>
                  <a:pt x="4221" y="79363"/>
                </a:lnTo>
                <a:cubicBezTo>
                  <a:pt x="3126" y="79363"/>
                  <a:pt x="2228" y="78465"/>
                  <a:pt x="2228" y="77370"/>
                </a:cubicBezTo>
                <a:lnTo>
                  <a:pt x="2228" y="4221"/>
                </a:lnTo>
                <a:cubicBezTo>
                  <a:pt x="2228" y="3126"/>
                  <a:pt x="3126" y="2228"/>
                  <a:pt x="4221" y="2228"/>
                </a:cubicBezTo>
                <a:close/>
                <a:moveTo>
                  <a:pt x="4221" y="1"/>
                </a:moveTo>
                <a:cubicBezTo>
                  <a:pt x="1887" y="1"/>
                  <a:pt x="1" y="1887"/>
                  <a:pt x="1" y="4221"/>
                </a:cubicBezTo>
                <a:lnTo>
                  <a:pt x="1" y="77370"/>
                </a:lnTo>
                <a:cubicBezTo>
                  <a:pt x="1" y="79705"/>
                  <a:pt x="1887" y="81590"/>
                  <a:pt x="4221" y="81590"/>
                </a:cubicBezTo>
                <a:lnTo>
                  <a:pt x="13847" y="81590"/>
                </a:lnTo>
                <a:cubicBezTo>
                  <a:pt x="16182" y="81590"/>
                  <a:pt x="18068" y="79705"/>
                  <a:pt x="18068" y="77370"/>
                </a:cubicBezTo>
                <a:lnTo>
                  <a:pt x="18068" y="4221"/>
                </a:lnTo>
                <a:cubicBezTo>
                  <a:pt x="18068" y="1887"/>
                  <a:pt x="16182" y="1"/>
                  <a:pt x="13847" y="1"/>
                </a:cubicBezTo>
                <a:close/>
              </a:path>
            </a:pathLst>
          </a:custGeom>
          <a:solidFill>
            <a:srgbClr val="807F87"/>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06" name="Google Shape;1206;p84"/>
          <p:cNvCxnSpPr/>
          <p:nvPr/>
        </p:nvCxnSpPr>
        <p:spPr>
          <a:xfrm>
            <a:off x="4999113" y="872250"/>
            <a:ext cx="6469800" cy="2400"/>
          </a:xfrm>
          <a:prstGeom prst="straightConnector1">
            <a:avLst/>
          </a:prstGeom>
          <a:noFill/>
          <a:ln w="9525" cap="flat" cmpd="sng">
            <a:solidFill>
              <a:schemeClr val="accent3"/>
            </a:solidFill>
            <a:prstDash val="lgDash"/>
            <a:round/>
            <a:headEnd type="none" w="sm" len="sm"/>
            <a:tailEnd type="none" w="sm" len="sm"/>
          </a:ln>
        </p:spPr>
      </p:cxnSp>
      <p:sp>
        <p:nvSpPr>
          <p:cNvPr id="1207" name="Google Shape;1207;p84"/>
          <p:cNvSpPr/>
          <p:nvPr/>
        </p:nvSpPr>
        <p:spPr>
          <a:xfrm rot="4500013">
            <a:off x="4683756" y="645423"/>
            <a:ext cx="278423" cy="241821"/>
          </a:xfrm>
          <a:custGeom>
            <a:avLst/>
            <a:gdLst/>
            <a:ahLst/>
            <a:cxnLst/>
            <a:rect l="l" t="t" r="r" b="b"/>
            <a:pathLst>
              <a:path w="11525" h="11525" extrusionOk="0">
                <a:moveTo>
                  <a:pt x="0" y="11525"/>
                </a:moveTo>
                <a:cubicBezTo>
                  <a:pt x="5433" y="11525"/>
                  <a:pt x="11525" y="5433"/>
                  <a:pt x="11525" y="0"/>
                </a:cubicBezTo>
              </a:path>
            </a:pathLst>
          </a:custGeom>
          <a:noFill/>
          <a:ln w="9525" cap="flat" cmpd="sng">
            <a:solidFill>
              <a:schemeClr val="accent3"/>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8" name="Google Shape;1208;p84"/>
          <p:cNvCxnSpPr/>
          <p:nvPr/>
        </p:nvCxnSpPr>
        <p:spPr>
          <a:xfrm rot="10800000">
            <a:off x="4671800" y="-344625"/>
            <a:ext cx="0" cy="971700"/>
          </a:xfrm>
          <a:prstGeom prst="straightConnector1">
            <a:avLst/>
          </a:prstGeom>
          <a:noFill/>
          <a:ln w="9525" cap="flat" cmpd="sng">
            <a:solidFill>
              <a:schemeClr val="accent3"/>
            </a:solidFill>
            <a:prstDash val="lgDash"/>
            <a:round/>
            <a:headEnd type="none" w="sm" len="sm"/>
            <a:tailEnd type="none" w="sm" len="sm"/>
          </a:ln>
        </p:spPr>
      </p:cxnSp>
      <p:sp>
        <p:nvSpPr>
          <p:cNvPr id="1209" name="Google Shape;1209;p84"/>
          <p:cNvSpPr/>
          <p:nvPr/>
        </p:nvSpPr>
        <p:spPr>
          <a:xfrm>
            <a:off x="-1031776" y="3481650"/>
            <a:ext cx="2555999" cy="1346460"/>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84"/>
          <p:cNvSpPr txBox="1">
            <a:spLocks noGrp="1"/>
          </p:cNvSpPr>
          <p:nvPr>
            <p:ph type="subTitle" idx="1"/>
          </p:nvPr>
        </p:nvSpPr>
        <p:spPr>
          <a:xfrm>
            <a:off x="5628250" y="1945551"/>
            <a:ext cx="2525100" cy="1559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000"/>
              <a:buNone/>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211" name="Google Shape;1211;p84"/>
          <p:cNvSpPr txBox="1">
            <a:spLocks noGrp="1"/>
          </p:cNvSpPr>
          <p:nvPr>
            <p:ph type="ctrTitle"/>
          </p:nvPr>
        </p:nvSpPr>
        <p:spPr>
          <a:xfrm>
            <a:off x="713250" y="536525"/>
            <a:ext cx="7717500" cy="325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3600"/>
              <a:buNone/>
              <a:defRPr sz="3000"/>
            </a:lvl1pPr>
            <a:lvl2pPr lvl="1" algn="r">
              <a:lnSpc>
                <a:spcPct val="100000"/>
              </a:lnSpc>
              <a:spcBef>
                <a:spcPts val="0"/>
              </a:spcBef>
              <a:spcAft>
                <a:spcPts val="0"/>
              </a:spcAft>
              <a:buClr>
                <a:srgbClr val="000000"/>
              </a:buClr>
              <a:buSzPts val="1800"/>
              <a:buNone/>
              <a:defRPr sz="1800">
                <a:solidFill>
                  <a:srgbClr val="000000"/>
                </a:solidFill>
              </a:defRPr>
            </a:lvl2pPr>
            <a:lvl3pPr lvl="2" algn="r">
              <a:lnSpc>
                <a:spcPct val="100000"/>
              </a:lnSpc>
              <a:spcBef>
                <a:spcPts val="0"/>
              </a:spcBef>
              <a:spcAft>
                <a:spcPts val="0"/>
              </a:spcAft>
              <a:buClr>
                <a:srgbClr val="000000"/>
              </a:buClr>
              <a:buSzPts val="1800"/>
              <a:buNone/>
              <a:defRPr sz="1800">
                <a:solidFill>
                  <a:srgbClr val="000000"/>
                </a:solidFill>
              </a:defRPr>
            </a:lvl3pPr>
            <a:lvl4pPr lvl="3" algn="r">
              <a:lnSpc>
                <a:spcPct val="100000"/>
              </a:lnSpc>
              <a:spcBef>
                <a:spcPts val="0"/>
              </a:spcBef>
              <a:spcAft>
                <a:spcPts val="0"/>
              </a:spcAft>
              <a:buClr>
                <a:srgbClr val="000000"/>
              </a:buClr>
              <a:buSzPts val="1800"/>
              <a:buNone/>
              <a:defRPr sz="1800">
                <a:solidFill>
                  <a:srgbClr val="000000"/>
                </a:solidFill>
              </a:defRPr>
            </a:lvl4pPr>
            <a:lvl5pPr lvl="4" algn="r">
              <a:lnSpc>
                <a:spcPct val="100000"/>
              </a:lnSpc>
              <a:spcBef>
                <a:spcPts val="0"/>
              </a:spcBef>
              <a:spcAft>
                <a:spcPts val="0"/>
              </a:spcAft>
              <a:buClr>
                <a:srgbClr val="000000"/>
              </a:buClr>
              <a:buSzPts val="1800"/>
              <a:buNone/>
              <a:defRPr sz="1800">
                <a:solidFill>
                  <a:srgbClr val="000000"/>
                </a:solidFill>
              </a:defRPr>
            </a:lvl5pPr>
            <a:lvl6pPr lvl="5" algn="r">
              <a:lnSpc>
                <a:spcPct val="100000"/>
              </a:lnSpc>
              <a:spcBef>
                <a:spcPts val="0"/>
              </a:spcBef>
              <a:spcAft>
                <a:spcPts val="0"/>
              </a:spcAft>
              <a:buClr>
                <a:srgbClr val="000000"/>
              </a:buClr>
              <a:buSzPts val="1800"/>
              <a:buNone/>
              <a:defRPr sz="1800">
                <a:solidFill>
                  <a:srgbClr val="000000"/>
                </a:solidFill>
              </a:defRPr>
            </a:lvl6pPr>
            <a:lvl7pPr lvl="6" algn="r">
              <a:lnSpc>
                <a:spcPct val="100000"/>
              </a:lnSpc>
              <a:spcBef>
                <a:spcPts val="0"/>
              </a:spcBef>
              <a:spcAft>
                <a:spcPts val="0"/>
              </a:spcAft>
              <a:buClr>
                <a:srgbClr val="000000"/>
              </a:buClr>
              <a:buSzPts val="1800"/>
              <a:buNone/>
              <a:defRPr sz="1800">
                <a:solidFill>
                  <a:srgbClr val="000000"/>
                </a:solidFill>
              </a:defRPr>
            </a:lvl7pPr>
            <a:lvl8pPr lvl="7" algn="r">
              <a:lnSpc>
                <a:spcPct val="100000"/>
              </a:lnSpc>
              <a:spcBef>
                <a:spcPts val="0"/>
              </a:spcBef>
              <a:spcAft>
                <a:spcPts val="0"/>
              </a:spcAft>
              <a:buClr>
                <a:srgbClr val="000000"/>
              </a:buClr>
              <a:buSzPts val="1800"/>
              <a:buNone/>
              <a:defRPr sz="1800">
                <a:solidFill>
                  <a:srgbClr val="000000"/>
                </a:solidFill>
              </a:defRPr>
            </a:lvl8pPr>
            <a:lvl9pPr lvl="8" algn="r">
              <a:lnSpc>
                <a:spcPct val="100000"/>
              </a:lnSpc>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35">
    <p:spTree>
      <p:nvGrpSpPr>
        <p:cNvPr id="1" name="Shape 1212"/>
        <p:cNvGrpSpPr/>
        <p:nvPr/>
      </p:nvGrpSpPr>
      <p:grpSpPr>
        <a:xfrm>
          <a:off x="0" y="0"/>
          <a:ext cx="0" cy="0"/>
          <a:chOff x="0" y="0"/>
          <a:chExt cx="0" cy="0"/>
        </a:xfrm>
      </p:grpSpPr>
      <p:sp>
        <p:nvSpPr>
          <p:cNvPr id="1213" name="Google Shape;1213;p85"/>
          <p:cNvSpPr/>
          <p:nvPr/>
        </p:nvSpPr>
        <p:spPr>
          <a:xfrm>
            <a:off x="8271502" y="399259"/>
            <a:ext cx="1744995" cy="919236"/>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85"/>
          <p:cNvSpPr/>
          <p:nvPr/>
        </p:nvSpPr>
        <p:spPr>
          <a:xfrm>
            <a:off x="-684223" y="2419584"/>
            <a:ext cx="1744995" cy="919236"/>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85"/>
          <p:cNvSpPr txBox="1">
            <a:spLocks noGrp="1"/>
          </p:cNvSpPr>
          <p:nvPr>
            <p:ph type="subTitle" idx="1"/>
          </p:nvPr>
        </p:nvSpPr>
        <p:spPr>
          <a:xfrm>
            <a:off x="875700" y="1822875"/>
            <a:ext cx="2247900" cy="520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sz="1400">
                <a:solidFill>
                  <a:srgbClr val="000000"/>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216" name="Google Shape;1216;p85"/>
          <p:cNvSpPr txBox="1">
            <a:spLocks noGrp="1"/>
          </p:cNvSpPr>
          <p:nvPr>
            <p:ph type="subTitle" idx="2"/>
          </p:nvPr>
        </p:nvSpPr>
        <p:spPr>
          <a:xfrm>
            <a:off x="3285820" y="1822875"/>
            <a:ext cx="2572500" cy="520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sz="1400">
                <a:solidFill>
                  <a:srgbClr val="000000"/>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217" name="Google Shape;1217;p85"/>
          <p:cNvSpPr txBox="1">
            <a:spLocks noGrp="1"/>
          </p:cNvSpPr>
          <p:nvPr>
            <p:ph type="ctrTitle"/>
          </p:nvPr>
        </p:nvSpPr>
        <p:spPr>
          <a:xfrm>
            <a:off x="874575" y="1437975"/>
            <a:ext cx="2250000" cy="38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0000"/>
              </a:buClr>
              <a:buSzPts val="1600"/>
              <a:buFont typeface="Fira Sans Condensed Medium"/>
              <a:buNone/>
              <a:defRPr sz="2400"/>
            </a:lvl1pPr>
            <a:lvl2pPr lvl="1"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218" name="Google Shape;1218;p85"/>
          <p:cNvSpPr txBox="1">
            <a:spLocks noGrp="1"/>
          </p:cNvSpPr>
          <p:nvPr>
            <p:ph type="ctrTitle" idx="3"/>
          </p:nvPr>
        </p:nvSpPr>
        <p:spPr>
          <a:xfrm>
            <a:off x="3285808" y="1437975"/>
            <a:ext cx="2572500" cy="38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0000"/>
              </a:buClr>
              <a:buSzPts val="1600"/>
              <a:buFont typeface="Fira Sans Condensed Medium"/>
              <a:buNone/>
              <a:defRPr sz="2400"/>
            </a:lvl1pPr>
            <a:lvl2pPr lvl="1"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219" name="Google Shape;1219;p85"/>
          <p:cNvSpPr txBox="1">
            <a:spLocks noGrp="1"/>
          </p:cNvSpPr>
          <p:nvPr>
            <p:ph type="subTitle" idx="4"/>
          </p:nvPr>
        </p:nvSpPr>
        <p:spPr>
          <a:xfrm>
            <a:off x="5859571" y="1822876"/>
            <a:ext cx="2570100" cy="520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sz="1400">
                <a:solidFill>
                  <a:srgbClr val="000000"/>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220" name="Google Shape;1220;p85"/>
          <p:cNvSpPr txBox="1">
            <a:spLocks noGrp="1"/>
          </p:cNvSpPr>
          <p:nvPr>
            <p:ph type="ctrTitle" idx="5"/>
          </p:nvPr>
        </p:nvSpPr>
        <p:spPr>
          <a:xfrm>
            <a:off x="5858297" y="1437975"/>
            <a:ext cx="2572500" cy="38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0000"/>
              </a:buClr>
              <a:buSzPts val="1600"/>
              <a:buFont typeface="Fira Sans Condensed Medium"/>
              <a:buNone/>
              <a:defRPr sz="2400"/>
            </a:lvl1pPr>
            <a:lvl2pPr lvl="1"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221" name="Google Shape;1221;p85"/>
          <p:cNvSpPr txBox="1">
            <a:spLocks noGrp="1"/>
          </p:cNvSpPr>
          <p:nvPr>
            <p:ph type="subTitle" idx="6"/>
          </p:nvPr>
        </p:nvSpPr>
        <p:spPr>
          <a:xfrm>
            <a:off x="875700" y="3202975"/>
            <a:ext cx="2247900" cy="520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sz="1400">
                <a:solidFill>
                  <a:srgbClr val="000000"/>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222" name="Google Shape;1222;p85"/>
          <p:cNvSpPr txBox="1">
            <a:spLocks noGrp="1"/>
          </p:cNvSpPr>
          <p:nvPr>
            <p:ph type="subTitle" idx="7"/>
          </p:nvPr>
        </p:nvSpPr>
        <p:spPr>
          <a:xfrm>
            <a:off x="3285818" y="3202975"/>
            <a:ext cx="2572500" cy="520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sz="1400">
                <a:solidFill>
                  <a:srgbClr val="000000"/>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223" name="Google Shape;1223;p85"/>
          <p:cNvSpPr txBox="1">
            <a:spLocks noGrp="1"/>
          </p:cNvSpPr>
          <p:nvPr>
            <p:ph type="ctrTitle" idx="8"/>
          </p:nvPr>
        </p:nvSpPr>
        <p:spPr>
          <a:xfrm>
            <a:off x="874575" y="2818168"/>
            <a:ext cx="2250000" cy="38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0000"/>
              </a:buClr>
              <a:buSzPts val="1600"/>
              <a:buFont typeface="Fira Sans Condensed Medium"/>
              <a:buNone/>
              <a:defRPr sz="2400"/>
            </a:lvl1pPr>
            <a:lvl2pPr lvl="1"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224" name="Google Shape;1224;p85"/>
          <p:cNvSpPr txBox="1">
            <a:spLocks noGrp="1"/>
          </p:cNvSpPr>
          <p:nvPr>
            <p:ph type="ctrTitle" idx="9"/>
          </p:nvPr>
        </p:nvSpPr>
        <p:spPr>
          <a:xfrm>
            <a:off x="3285808" y="2818168"/>
            <a:ext cx="2572500" cy="38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0000"/>
              </a:buClr>
              <a:buSzPts val="1600"/>
              <a:buFont typeface="Fira Sans Condensed Medium"/>
              <a:buNone/>
              <a:defRPr sz="2400"/>
            </a:lvl1pPr>
            <a:lvl2pPr lvl="1"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225" name="Google Shape;1225;p85"/>
          <p:cNvSpPr txBox="1">
            <a:spLocks noGrp="1"/>
          </p:cNvSpPr>
          <p:nvPr>
            <p:ph type="subTitle" idx="13"/>
          </p:nvPr>
        </p:nvSpPr>
        <p:spPr>
          <a:xfrm>
            <a:off x="5859573" y="3202975"/>
            <a:ext cx="2570100" cy="520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sz="1400">
                <a:solidFill>
                  <a:srgbClr val="000000"/>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226" name="Google Shape;1226;p85"/>
          <p:cNvSpPr txBox="1">
            <a:spLocks noGrp="1"/>
          </p:cNvSpPr>
          <p:nvPr>
            <p:ph type="ctrTitle" idx="14"/>
          </p:nvPr>
        </p:nvSpPr>
        <p:spPr>
          <a:xfrm>
            <a:off x="5858297" y="2818168"/>
            <a:ext cx="2572500" cy="38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0000"/>
              </a:buClr>
              <a:buSzPts val="1600"/>
              <a:buFont typeface="Fira Sans Condensed Medium"/>
              <a:buNone/>
              <a:defRPr sz="2400"/>
            </a:lvl1pPr>
            <a:lvl2pPr lvl="1"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227" name="Google Shape;1227;p85"/>
          <p:cNvSpPr txBox="1">
            <a:spLocks noGrp="1"/>
          </p:cNvSpPr>
          <p:nvPr>
            <p:ph type="ctrTitle" idx="15"/>
          </p:nvPr>
        </p:nvSpPr>
        <p:spPr>
          <a:xfrm>
            <a:off x="713250" y="536525"/>
            <a:ext cx="7717500" cy="325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3600"/>
              <a:buNone/>
              <a:defRPr sz="3000"/>
            </a:lvl1pPr>
            <a:lvl2pPr lvl="1" algn="r">
              <a:lnSpc>
                <a:spcPct val="100000"/>
              </a:lnSpc>
              <a:spcBef>
                <a:spcPts val="0"/>
              </a:spcBef>
              <a:spcAft>
                <a:spcPts val="0"/>
              </a:spcAft>
              <a:buClr>
                <a:srgbClr val="000000"/>
              </a:buClr>
              <a:buSzPts val="1800"/>
              <a:buNone/>
              <a:defRPr sz="1800">
                <a:solidFill>
                  <a:srgbClr val="000000"/>
                </a:solidFill>
              </a:defRPr>
            </a:lvl2pPr>
            <a:lvl3pPr lvl="2" algn="r">
              <a:lnSpc>
                <a:spcPct val="100000"/>
              </a:lnSpc>
              <a:spcBef>
                <a:spcPts val="0"/>
              </a:spcBef>
              <a:spcAft>
                <a:spcPts val="0"/>
              </a:spcAft>
              <a:buClr>
                <a:srgbClr val="000000"/>
              </a:buClr>
              <a:buSzPts val="1800"/>
              <a:buNone/>
              <a:defRPr sz="1800">
                <a:solidFill>
                  <a:srgbClr val="000000"/>
                </a:solidFill>
              </a:defRPr>
            </a:lvl3pPr>
            <a:lvl4pPr lvl="3" algn="r">
              <a:lnSpc>
                <a:spcPct val="100000"/>
              </a:lnSpc>
              <a:spcBef>
                <a:spcPts val="0"/>
              </a:spcBef>
              <a:spcAft>
                <a:spcPts val="0"/>
              </a:spcAft>
              <a:buClr>
                <a:srgbClr val="000000"/>
              </a:buClr>
              <a:buSzPts val="1800"/>
              <a:buNone/>
              <a:defRPr sz="1800">
                <a:solidFill>
                  <a:srgbClr val="000000"/>
                </a:solidFill>
              </a:defRPr>
            </a:lvl4pPr>
            <a:lvl5pPr lvl="4" algn="r">
              <a:lnSpc>
                <a:spcPct val="100000"/>
              </a:lnSpc>
              <a:spcBef>
                <a:spcPts val="0"/>
              </a:spcBef>
              <a:spcAft>
                <a:spcPts val="0"/>
              </a:spcAft>
              <a:buClr>
                <a:srgbClr val="000000"/>
              </a:buClr>
              <a:buSzPts val="1800"/>
              <a:buNone/>
              <a:defRPr sz="1800">
                <a:solidFill>
                  <a:srgbClr val="000000"/>
                </a:solidFill>
              </a:defRPr>
            </a:lvl5pPr>
            <a:lvl6pPr lvl="5" algn="r">
              <a:lnSpc>
                <a:spcPct val="100000"/>
              </a:lnSpc>
              <a:spcBef>
                <a:spcPts val="0"/>
              </a:spcBef>
              <a:spcAft>
                <a:spcPts val="0"/>
              </a:spcAft>
              <a:buClr>
                <a:srgbClr val="000000"/>
              </a:buClr>
              <a:buSzPts val="1800"/>
              <a:buNone/>
              <a:defRPr sz="1800">
                <a:solidFill>
                  <a:srgbClr val="000000"/>
                </a:solidFill>
              </a:defRPr>
            </a:lvl6pPr>
            <a:lvl7pPr lvl="6" algn="r">
              <a:lnSpc>
                <a:spcPct val="100000"/>
              </a:lnSpc>
              <a:spcBef>
                <a:spcPts val="0"/>
              </a:spcBef>
              <a:spcAft>
                <a:spcPts val="0"/>
              </a:spcAft>
              <a:buClr>
                <a:srgbClr val="000000"/>
              </a:buClr>
              <a:buSzPts val="1800"/>
              <a:buNone/>
              <a:defRPr sz="1800">
                <a:solidFill>
                  <a:srgbClr val="000000"/>
                </a:solidFill>
              </a:defRPr>
            </a:lvl7pPr>
            <a:lvl8pPr lvl="7" algn="r">
              <a:lnSpc>
                <a:spcPct val="100000"/>
              </a:lnSpc>
              <a:spcBef>
                <a:spcPts val="0"/>
              </a:spcBef>
              <a:spcAft>
                <a:spcPts val="0"/>
              </a:spcAft>
              <a:buClr>
                <a:srgbClr val="000000"/>
              </a:buClr>
              <a:buSzPts val="1800"/>
              <a:buNone/>
              <a:defRPr sz="1800">
                <a:solidFill>
                  <a:srgbClr val="000000"/>
                </a:solidFill>
              </a:defRPr>
            </a:lvl8pPr>
            <a:lvl9pPr lvl="8" algn="r">
              <a:lnSpc>
                <a:spcPct val="100000"/>
              </a:lnSpc>
              <a:spcBef>
                <a:spcPts val="0"/>
              </a:spcBef>
              <a:spcAft>
                <a:spcPts val="0"/>
              </a:spcAft>
              <a:buClr>
                <a:srgbClr val="000000"/>
              </a:buClr>
              <a:buSzPts val="1800"/>
              <a:buNone/>
              <a:defRPr sz="1800">
                <a:solidFill>
                  <a:srgbClr val="000000"/>
                </a:solidFill>
              </a:defRPr>
            </a:lvl9pPr>
          </a:lstStyle>
          <a:p>
            <a:endParaRPr/>
          </a:p>
        </p:txBody>
      </p:sp>
      <p:sp>
        <p:nvSpPr>
          <p:cNvPr id="1228" name="Google Shape;1228;p85"/>
          <p:cNvSpPr/>
          <p:nvPr/>
        </p:nvSpPr>
        <p:spPr>
          <a:xfrm>
            <a:off x="-94500" y="4753400"/>
            <a:ext cx="9334500" cy="437700"/>
          </a:xfrm>
          <a:prstGeom prst="rect">
            <a:avLst/>
          </a:prstGeom>
          <a:solidFill>
            <a:srgbClr val="79B2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29" name="Google Shape;1229;p85"/>
          <p:cNvGrpSpPr/>
          <p:nvPr/>
        </p:nvGrpSpPr>
        <p:grpSpPr>
          <a:xfrm>
            <a:off x="-95249" y="4000840"/>
            <a:ext cx="9334609" cy="752578"/>
            <a:chOff x="-2437" y="4000817"/>
            <a:chExt cx="9148888" cy="752578"/>
          </a:xfrm>
        </p:grpSpPr>
        <p:sp>
          <p:nvSpPr>
            <p:cNvPr id="1230" name="Google Shape;1230;p85"/>
            <p:cNvSpPr/>
            <p:nvPr/>
          </p:nvSpPr>
          <p:spPr>
            <a:xfrm rot="-5400000">
              <a:off x="4193274" y="-194895"/>
              <a:ext cx="752578" cy="9144001"/>
            </a:xfrm>
            <a:custGeom>
              <a:avLst/>
              <a:gdLst/>
              <a:ahLst/>
              <a:cxnLst/>
              <a:rect l="l" t="t" r="r" b="b"/>
              <a:pathLst>
                <a:path w="6789" h="82488" extrusionOk="0">
                  <a:moveTo>
                    <a:pt x="0" y="0"/>
                  </a:moveTo>
                  <a:lnTo>
                    <a:pt x="0" y="82488"/>
                  </a:lnTo>
                  <a:lnTo>
                    <a:pt x="6789" y="82488"/>
                  </a:lnTo>
                  <a:lnTo>
                    <a:pt x="6789" y="0"/>
                  </a:lnTo>
                  <a:close/>
                </a:path>
              </a:pathLst>
            </a:custGeom>
            <a:solidFill>
              <a:srgbClr val="807F8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31" name="Google Shape;1231;p85"/>
            <p:cNvCxnSpPr/>
            <p:nvPr/>
          </p:nvCxnSpPr>
          <p:spPr>
            <a:xfrm>
              <a:off x="-850" y="4377105"/>
              <a:ext cx="9147300" cy="0"/>
            </a:xfrm>
            <a:prstGeom prst="straightConnector1">
              <a:avLst/>
            </a:prstGeom>
            <a:noFill/>
            <a:ln w="9525" cap="flat" cmpd="sng">
              <a:solidFill>
                <a:schemeClr val="accent3"/>
              </a:solidFill>
              <a:prstDash val="lgDash"/>
              <a:round/>
              <a:headEnd type="none" w="sm" len="sm"/>
              <a:tailEnd type="none" w="sm" len="sm"/>
            </a:ln>
          </p:spPr>
        </p:cxnSp>
        <p:sp>
          <p:nvSpPr>
            <p:cNvPr id="1232" name="Google Shape;1232;p85"/>
            <p:cNvSpPr txBox="1"/>
            <p:nvPr/>
          </p:nvSpPr>
          <p:spPr>
            <a:xfrm rot="5400000">
              <a:off x="662825" y="4096305"/>
              <a:ext cx="662400" cy="561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chemeClr val="accent3"/>
                  </a:solidFill>
                  <a:latin typeface="Alata"/>
                  <a:ea typeface="Alata"/>
                  <a:cs typeface="Alata"/>
                  <a:sym typeface="Alata"/>
                </a:rPr>
                <a:t>20</a:t>
              </a:r>
              <a:endParaRPr sz="2000" b="0" i="0" u="none" strike="noStrike" cap="none">
                <a:solidFill>
                  <a:schemeClr val="accent3"/>
                </a:solidFill>
                <a:latin typeface="Alata"/>
                <a:ea typeface="Alata"/>
                <a:cs typeface="Alata"/>
                <a:sym typeface="Alata"/>
              </a:endParaRPr>
            </a:p>
          </p:txBody>
        </p:sp>
        <p:grpSp>
          <p:nvGrpSpPr>
            <p:cNvPr id="1233" name="Google Shape;1233;p85"/>
            <p:cNvGrpSpPr/>
            <p:nvPr/>
          </p:nvGrpSpPr>
          <p:grpSpPr>
            <a:xfrm>
              <a:off x="152403" y="4133518"/>
              <a:ext cx="228852" cy="487175"/>
              <a:chOff x="152403" y="4125590"/>
              <a:chExt cx="228852" cy="487175"/>
            </a:xfrm>
          </p:grpSpPr>
          <p:sp>
            <p:nvSpPr>
              <p:cNvPr id="1234" name="Google Shape;1234;p85"/>
              <p:cNvSpPr/>
              <p:nvPr/>
            </p:nvSpPr>
            <p:spPr>
              <a:xfrm rot="-5400000">
                <a:off x="248896" y="4480407"/>
                <a:ext cx="35865" cy="228851"/>
              </a:xfrm>
              <a:custGeom>
                <a:avLst/>
                <a:gdLst/>
                <a:ahLst/>
                <a:cxnLst/>
                <a:rect l="l" t="t" r="r" b="b"/>
                <a:pathLst>
                  <a:path w="504" h="3216" extrusionOk="0">
                    <a:moveTo>
                      <a:pt x="1" y="1"/>
                    </a:moveTo>
                    <a:lnTo>
                      <a:pt x="1" y="3215"/>
                    </a:lnTo>
                    <a:lnTo>
                      <a:pt x="504" y="3215"/>
                    </a:lnTo>
                    <a:lnTo>
                      <a:pt x="50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85"/>
              <p:cNvSpPr/>
              <p:nvPr/>
            </p:nvSpPr>
            <p:spPr>
              <a:xfrm rot="-5400000">
                <a:off x="248896" y="4416506"/>
                <a:ext cx="35865" cy="228851"/>
              </a:xfrm>
              <a:custGeom>
                <a:avLst/>
                <a:gdLst/>
                <a:ahLst/>
                <a:cxnLst/>
                <a:rect l="l" t="t" r="r" b="b"/>
                <a:pathLst>
                  <a:path w="504" h="3216" extrusionOk="0">
                    <a:moveTo>
                      <a:pt x="1" y="1"/>
                    </a:moveTo>
                    <a:lnTo>
                      <a:pt x="1" y="3215"/>
                    </a:lnTo>
                    <a:lnTo>
                      <a:pt x="504" y="3215"/>
                    </a:lnTo>
                    <a:lnTo>
                      <a:pt x="50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85"/>
              <p:cNvSpPr/>
              <p:nvPr/>
            </p:nvSpPr>
            <p:spPr>
              <a:xfrm rot="-5400000">
                <a:off x="248255" y="4084673"/>
                <a:ext cx="37146" cy="228851"/>
              </a:xfrm>
              <a:custGeom>
                <a:avLst/>
                <a:gdLst/>
                <a:ahLst/>
                <a:cxnLst/>
                <a:rect l="l" t="t" r="r" b="b"/>
                <a:pathLst>
                  <a:path w="522" h="3216" extrusionOk="0">
                    <a:moveTo>
                      <a:pt x="1" y="1"/>
                    </a:moveTo>
                    <a:lnTo>
                      <a:pt x="1" y="3215"/>
                    </a:lnTo>
                    <a:lnTo>
                      <a:pt x="522" y="3215"/>
                    </a:lnTo>
                    <a:lnTo>
                      <a:pt x="52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85"/>
              <p:cNvSpPr/>
              <p:nvPr/>
            </p:nvSpPr>
            <p:spPr>
              <a:xfrm rot="-5400000">
                <a:off x="248896" y="4029097"/>
                <a:ext cx="35865" cy="228851"/>
              </a:xfrm>
              <a:custGeom>
                <a:avLst/>
                <a:gdLst/>
                <a:ahLst/>
                <a:cxnLst/>
                <a:rect l="l" t="t" r="r" b="b"/>
                <a:pathLst>
                  <a:path w="504" h="3216" extrusionOk="0">
                    <a:moveTo>
                      <a:pt x="1" y="1"/>
                    </a:moveTo>
                    <a:lnTo>
                      <a:pt x="1" y="3215"/>
                    </a:lnTo>
                    <a:lnTo>
                      <a:pt x="504" y="3215"/>
                    </a:lnTo>
                    <a:lnTo>
                      <a:pt x="50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238" name="Google Shape;1238;p85"/>
          <p:cNvGrpSpPr/>
          <p:nvPr/>
        </p:nvGrpSpPr>
        <p:grpSpPr>
          <a:xfrm>
            <a:off x="8760328" y="4133518"/>
            <a:ext cx="228851" cy="487175"/>
            <a:chOff x="8760328" y="4125590"/>
            <a:chExt cx="228851" cy="487175"/>
          </a:xfrm>
        </p:grpSpPr>
        <p:sp>
          <p:nvSpPr>
            <p:cNvPr id="1239" name="Google Shape;1239;p85"/>
            <p:cNvSpPr/>
            <p:nvPr/>
          </p:nvSpPr>
          <p:spPr>
            <a:xfrm rot="-5400000">
              <a:off x="8856821" y="4480407"/>
              <a:ext cx="35865" cy="228851"/>
            </a:xfrm>
            <a:custGeom>
              <a:avLst/>
              <a:gdLst/>
              <a:ahLst/>
              <a:cxnLst/>
              <a:rect l="l" t="t" r="r" b="b"/>
              <a:pathLst>
                <a:path w="504" h="3216" extrusionOk="0">
                  <a:moveTo>
                    <a:pt x="1" y="1"/>
                  </a:moveTo>
                  <a:lnTo>
                    <a:pt x="1" y="3215"/>
                  </a:lnTo>
                  <a:lnTo>
                    <a:pt x="504" y="3215"/>
                  </a:lnTo>
                  <a:lnTo>
                    <a:pt x="50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85"/>
            <p:cNvSpPr/>
            <p:nvPr/>
          </p:nvSpPr>
          <p:spPr>
            <a:xfrm rot="-5400000">
              <a:off x="8856821" y="4416506"/>
              <a:ext cx="35865" cy="228851"/>
            </a:xfrm>
            <a:custGeom>
              <a:avLst/>
              <a:gdLst/>
              <a:ahLst/>
              <a:cxnLst/>
              <a:rect l="l" t="t" r="r" b="b"/>
              <a:pathLst>
                <a:path w="504" h="3216" extrusionOk="0">
                  <a:moveTo>
                    <a:pt x="1" y="1"/>
                  </a:moveTo>
                  <a:lnTo>
                    <a:pt x="1" y="3215"/>
                  </a:lnTo>
                  <a:lnTo>
                    <a:pt x="504" y="3215"/>
                  </a:lnTo>
                  <a:lnTo>
                    <a:pt x="50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85"/>
            <p:cNvSpPr/>
            <p:nvPr/>
          </p:nvSpPr>
          <p:spPr>
            <a:xfrm rot="-5400000">
              <a:off x="8856180" y="4084673"/>
              <a:ext cx="37146" cy="228851"/>
            </a:xfrm>
            <a:custGeom>
              <a:avLst/>
              <a:gdLst/>
              <a:ahLst/>
              <a:cxnLst/>
              <a:rect l="l" t="t" r="r" b="b"/>
              <a:pathLst>
                <a:path w="522" h="3216" extrusionOk="0">
                  <a:moveTo>
                    <a:pt x="1" y="1"/>
                  </a:moveTo>
                  <a:lnTo>
                    <a:pt x="1" y="3215"/>
                  </a:lnTo>
                  <a:lnTo>
                    <a:pt x="522" y="3215"/>
                  </a:lnTo>
                  <a:lnTo>
                    <a:pt x="52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85"/>
            <p:cNvSpPr/>
            <p:nvPr/>
          </p:nvSpPr>
          <p:spPr>
            <a:xfrm rot="-5400000">
              <a:off x="8856821" y="4029097"/>
              <a:ext cx="35865" cy="228851"/>
            </a:xfrm>
            <a:custGeom>
              <a:avLst/>
              <a:gdLst/>
              <a:ahLst/>
              <a:cxnLst/>
              <a:rect l="l" t="t" r="r" b="b"/>
              <a:pathLst>
                <a:path w="504" h="3216" extrusionOk="0">
                  <a:moveTo>
                    <a:pt x="1" y="1"/>
                  </a:moveTo>
                  <a:lnTo>
                    <a:pt x="1" y="3215"/>
                  </a:lnTo>
                  <a:lnTo>
                    <a:pt x="504" y="3215"/>
                  </a:lnTo>
                  <a:lnTo>
                    <a:pt x="50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1">
  <p:cSld name="CUSTOM_33">
    <p:spTree>
      <p:nvGrpSpPr>
        <p:cNvPr id="1" name="Shape 1243"/>
        <p:cNvGrpSpPr/>
        <p:nvPr/>
      </p:nvGrpSpPr>
      <p:grpSpPr>
        <a:xfrm>
          <a:off x="0" y="0"/>
          <a:ext cx="0" cy="0"/>
          <a:chOff x="0" y="0"/>
          <a:chExt cx="0" cy="0"/>
        </a:xfrm>
      </p:grpSpPr>
      <p:sp>
        <p:nvSpPr>
          <p:cNvPr id="1244" name="Google Shape;1244;p86"/>
          <p:cNvSpPr/>
          <p:nvPr/>
        </p:nvSpPr>
        <p:spPr>
          <a:xfrm>
            <a:off x="-850" y="4702925"/>
            <a:ext cx="9147300" cy="440400"/>
          </a:xfrm>
          <a:prstGeom prst="rect">
            <a:avLst/>
          </a:prstGeom>
          <a:solidFill>
            <a:srgbClr val="79B2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45" name="Google Shape;1245;p86"/>
          <p:cNvGrpSpPr/>
          <p:nvPr/>
        </p:nvGrpSpPr>
        <p:grpSpPr>
          <a:xfrm>
            <a:off x="-47628" y="90886"/>
            <a:ext cx="9258253" cy="9066900"/>
            <a:chOff x="-47628" y="90886"/>
            <a:chExt cx="9258253" cy="9066900"/>
          </a:xfrm>
        </p:grpSpPr>
        <p:sp>
          <p:nvSpPr>
            <p:cNvPr id="1246" name="Google Shape;1246;p86"/>
            <p:cNvSpPr/>
            <p:nvPr/>
          </p:nvSpPr>
          <p:spPr>
            <a:xfrm rot="5400000">
              <a:off x="4361281" y="-14607"/>
              <a:ext cx="440435" cy="9258253"/>
            </a:xfrm>
            <a:custGeom>
              <a:avLst/>
              <a:gdLst/>
              <a:ahLst/>
              <a:cxnLst/>
              <a:rect l="l" t="t" r="r" b="b"/>
              <a:pathLst>
                <a:path w="3162" h="101023" extrusionOk="0">
                  <a:moveTo>
                    <a:pt x="0" y="1"/>
                  </a:moveTo>
                  <a:lnTo>
                    <a:pt x="0" y="101022"/>
                  </a:lnTo>
                  <a:lnTo>
                    <a:pt x="3161" y="101022"/>
                  </a:lnTo>
                  <a:lnTo>
                    <a:pt x="3161" y="1"/>
                  </a:ln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47" name="Google Shape;1247;p86"/>
            <p:cNvCxnSpPr/>
            <p:nvPr/>
          </p:nvCxnSpPr>
          <p:spPr>
            <a:xfrm rot="10800000">
              <a:off x="4542934" y="90886"/>
              <a:ext cx="0" cy="9066900"/>
            </a:xfrm>
            <a:prstGeom prst="straightConnector1">
              <a:avLst/>
            </a:prstGeom>
            <a:noFill/>
            <a:ln w="9525" cap="flat" cmpd="sng">
              <a:solidFill>
                <a:schemeClr val="accent3"/>
              </a:solidFill>
              <a:prstDash val="lgDash"/>
              <a:round/>
              <a:headEnd type="none" w="sm" len="sm"/>
              <a:tailEnd type="none" w="sm" len="sm"/>
            </a:ln>
          </p:spPr>
        </p:cxnSp>
      </p:grpSp>
      <p:sp>
        <p:nvSpPr>
          <p:cNvPr id="1248" name="Google Shape;1248;p86"/>
          <p:cNvSpPr/>
          <p:nvPr/>
        </p:nvSpPr>
        <p:spPr>
          <a:xfrm>
            <a:off x="8724900" y="0"/>
            <a:ext cx="419100" cy="5295600"/>
          </a:xfrm>
          <a:prstGeom prst="rect">
            <a:avLst/>
          </a:prstGeom>
          <a:solidFill>
            <a:srgbClr val="79B2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49" name="Google Shape;1249;p86"/>
          <p:cNvGrpSpPr/>
          <p:nvPr/>
        </p:nvGrpSpPr>
        <p:grpSpPr>
          <a:xfrm>
            <a:off x="8511956" y="-2763657"/>
            <a:ext cx="440435" cy="9258253"/>
            <a:chOff x="8511956" y="-2763657"/>
            <a:chExt cx="440435" cy="9258253"/>
          </a:xfrm>
        </p:grpSpPr>
        <p:sp>
          <p:nvSpPr>
            <p:cNvPr id="1250" name="Google Shape;1250;p86"/>
            <p:cNvSpPr/>
            <p:nvPr/>
          </p:nvSpPr>
          <p:spPr>
            <a:xfrm>
              <a:off x="8511956" y="-2763657"/>
              <a:ext cx="440435" cy="9258253"/>
            </a:xfrm>
            <a:custGeom>
              <a:avLst/>
              <a:gdLst/>
              <a:ahLst/>
              <a:cxnLst/>
              <a:rect l="l" t="t" r="r" b="b"/>
              <a:pathLst>
                <a:path w="3162" h="101023" extrusionOk="0">
                  <a:moveTo>
                    <a:pt x="0" y="1"/>
                  </a:moveTo>
                  <a:lnTo>
                    <a:pt x="0" y="101022"/>
                  </a:lnTo>
                  <a:lnTo>
                    <a:pt x="3161" y="101022"/>
                  </a:lnTo>
                  <a:lnTo>
                    <a:pt x="3161" y="1"/>
                  </a:ln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51" name="Google Shape;1251;p86"/>
            <p:cNvCxnSpPr/>
            <p:nvPr/>
          </p:nvCxnSpPr>
          <p:spPr>
            <a:xfrm rot="10800000">
              <a:off x="8741990" y="-2629416"/>
              <a:ext cx="0" cy="9066900"/>
            </a:xfrm>
            <a:prstGeom prst="straightConnector1">
              <a:avLst/>
            </a:prstGeom>
            <a:noFill/>
            <a:ln w="9525" cap="flat" cmpd="sng">
              <a:solidFill>
                <a:schemeClr val="accent3"/>
              </a:solidFill>
              <a:prstDash val="lgDash"/>
              <a:round/>
              <a:headEnd type="none" w="sm" len="sm"/>
              <a:tailEnd type="none" w="sm" len="sm"/>
            </a:ln>
          </p:spPr>
        </p:cxnSp>
      </p:grpSp>
      <p:grpSp>
        <p:nvGrpSpPr>
          <p:cNvPr id="1252" name="Google Shape;1252;p86"/>
          <p:cNvGrpSpPr/>
          <p:nvPr/>
        </p:nvGrpSpPr>
        <p:grpSpPr>
          <a:xfrm>
            <a:off x="8768816" y="616698"/>
            <a:ext cx="162690" cy="332904"/>
            <a:chOff x="8752089" y="616698"/>
            <a:chExt cx="162690" cy="332904"/>
          </a:xfrm>
        </p:grpSpPr>
        <p:sp>
          <p:nvSpPr>
            <p:cNvPr id="1253" name="Google Shape;1253;p86"/>
            <p:cNvSpPr/>
            <p:nvPr/>
          </p:nvSpPr>
          <p:spPr>
            <a:xfrm>
              <a:off x="8767132" y="651800"/>
              <a:ext cx="147647" cy="297802"/>
            </a:xfrm>
            <a:custGeom>
              <a:avLst/>
              <a:gdLst/>
              <a:ahLst/>
              <a:cxnLst/>
              <a:rect l="l" t="t" r="r" b="b"/>
              <a:pathLst>
                <a:path w="1060" h="2138" extrusionOk="0">
                  <a:moveTo>
                    <a:pt x="449" y="0"/>
                  </a:moveTo>
                  <a:cubicBezTo>
                    <a:pt x="252" y="0"/>
                    <a:pt x="72" y="162"/>
                    <a:pt x="72" y="377"/>
                  </a:cubicBezTo>
                  <a:cubicBezTo>
                    <a:pt x="72" y="521"/>
                    <a:pt x="90" y="790"/>
                    <a:pt x="90" y="916"/>
                  </a:cubicBezTo>
                  <a:lnTo>
                    <a:pt x="90" y="1006"/>
                  </a:lnTo>
                  <a:lnTo>
                    <a:pt x="54" y="1006"/>
                  </a:lnTo>
                  <a:cubicBezTo>
                    <a:pt x="18" y="1024"/>
                    <a:pt x="0" y="1060"/>
                    <a:pt x="0" y="1078"/>
                  </a:cubicBezTo>
                  <a:lnTo>
                    <a:pt x="90" y="1024"/>
                  </a:lnTo>
                  <a:lnTo>
                    <a:pt x="90" y="1024"/>
                  </a:lnTo>
                  <a:cubicBezTo>
                    <a:pt x="90" y="1222"/>
                    <a:pt x="72" y="1473"/>
                    <a:pt x="72" y="1742"/>
                  </a:cubicBezTo>
                  <a:cubicBezTo>
                    <a:pt x="72" y="1958"/>
                    <a:pt x="234" y="2137"/>
                    <a:pt x="449" y="2137"/>
                  </a:cubicBezTo>
                  <a:lnTo>
                    <a:pt x="611" y="2137"/>
                  </a:lnTo>
                  <a:cubicBezTo>
                    <a:pt x="808" y="2137"/>
                    <a:pt x="988" y="1976"/>
                    <a:pt x="988" y="1742"/>
                  </a:cubicBezTo>
                  <a:cubicBezTo>
                    <a:pt x="988" y="1437"/>
                    <a:pt x="970" y="1204"/>
                    <a:pt x="970" y="1024"/>
                  </a:cubicBezTo>
                  <a:lnTo>
                    <a:pt x="970" y="1024"/>
                  </a:lnTo>
                  <a:lnTo>
                    <a:pt x="1060" y="1078"/>
                  </a:lnTo>
                  <a:cubicBezTo>
                    <a:pt x="1060" y="1024"/>
                    <a:pt x="1060" y="988"/>
                    <a:pt x="1006" y="988"/>
                  </a:cubicBezTo>
                  <a:lnTo>
                    <a:pt x="970" y="988"/>
                  </a:lnTo>
                  <a:lnTo>
                    <a:pt x="970" y="898"/>
                  </a:lnTo>
                  <a:cubicBezTo>
                    <a:pt x="970" y="755"/>
                    <a:pt x="988" y="485"/>
                    <a:pt x="988" y="377"/>
                  </a:cubicBezTo>
                  <a:cubicBezTo>
                    <a:pt x="988" y="180"/>
                    <a:pt x="826" y="0"/>
                    <a:pt x="611" y="0"/>
                  </a:cubicBezTo>
                  <a:close/>
                </a:path>
              </a:pathLst>
            </a:custGeom>
            <a:solidFill>
              <a:srgbClr val="0A0A0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86"/>
            <p:cNvSpPr/>
            <p:nvPr/>
          </p:nvSpPr>
          <p:spPr>
            <a:xfrm>
              <a:off x="8752089" y="616698"/>
              <a:ext cx="147787" cy="297802"/>
            </a:xfrm>
            <a:custGeom>
              <a:avLst/>
              <a:gdLst/>
              <a:ahLst/>
              <a:cxnLst/>
              <a:rect l="l" t="t" r="r" b="b"/>
              <a:pathLst>
                <a:path w="1061" h="2138" extrusionOk="0">
                  <a:moveTo>
                    <a:pt x="450" y="1"/>
                  </a:moveTo>
                  <a:cubicBezTo>
                    <a:pt x="252" y="1"/>
                    <a:pt x="72" y="162"/>
                    <a:pt x="72" y="378"/>
                  </a:cubicBezTo>
                  <a:cubicBezTo>
                    <a:pt x="72" y="522"/>
                    <a:pt x="90" y="791"/>
                    <a:pt x="90" y="917"/>
                  </a:cubicBezTo>
                  <a:lnTo>
                    <a:pt x="90" y="1007"/>
                  </a:lnTo>
                  <a:lnTo>
                    <a:pt x="36" y="1007"/>
                  </a:lnTo>
                  <a:cubicBezTo>
                    <a:pt x="19" y="1042"/>
                    <a:pt x="1" y="1060"/>
                    <a:pt x="1" y="1078"/>
                  </a:cubicBezTo>
                  <a:lnTo>
                    <a:pt x="90" y="1025"/>
                  </a:lnTo>
                  <a:lnTo>
                    <a:pt x="90" y="1025"/>
                  </a:lnTo>
                  <a:cubicBezTo>
                    <a:pt x="90" y="1240"/>
                    <a:pt x="72" y="1474"/>
                    <a:pt x="72" y="1761"/>
                  </a:cubicBezTo>
                  <a:cubicBezTo>
                    <a:pt x="72" y="1958"/>
                    <a:pt x="216" y="2138"/>
                    <a:pt x="450" y="2138"/>
                  </a:cubicBezTo>
                  <a:lnTo>
                    <a:pt x="611" y="2138"/>
                  </a:lnTo>
                  <a:cubicBezTo>
                    <a:pt x="809" y="2138"/>
                    <a:pt x="988" y="1976"/>
                    <a:pt x="988" y="1761"/>
                  </a:cubicBezTo>
                  <a:cubicBezTo>
                    <a:pt x="988" y="1438"/>
                    <a:pt x="970" y="1222"/>
                    <a:pt x="970" y="1025"/>
                  </a:cubicBezTo>
                  <a:lnTo>
                    <a:pt x="970" y="1025"/>
                  </a:lnTo>
                  <a:lnTo>
                    <a:pt x="1060" y="1078"/>
                  </a:lnTo>
                  <a:cubicBezTo>
                    <a:pt x="1060" y="1042"/>
                    <a:pt x="1024" y="1007"/>
                    <a:pt x="1006" y="989"/>
                  </a:cubicBezTo>
                  <a:lnTo>
                    <a:pt x="970" y="989"/>
                  </a:lnTo>
                  <a:lnTo>
                    <a:pt x="970" y="899"/>
                  </a:lnTo>
                  <a:cubicBezTo>
                    <a:pt x="970" y="773"/>
                    <a:pt x="988" y="504"/>
                    <a:pt x="988" y="378"/>
                  </a:cubicBezTo>
                  <a:cubicBezTo>
                    <a:pt x="988" y="180"/>
                    <a:pt x="827" y="1"/>
                    <a:pt x="61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86"/>
            <p:cNvSpPr/>
            <p:nvPr/>
          </p:nvSpPr>
          <p:spPr>
            <a:xfrm>
              <a:off x="8777161" y="714341"/>
              <a:ext cx="97642" cy="175227"/>
            </a:xfrm>
            <a:custGeom>
              <a:avLst/>
              <a:gdLst/>
              <a:ahLst/>
              <a:cxnLst/>
              <a:rect l="l" t="t" r="r" b="b"/>
              <a:pathLst>
                <a:path w="701" h="1258" extrusionOk="0">
                  <a:moveTo>
                    <a:pt x="359" y="0"/>
                  </a:moveTo>
                  <a:cubicBezTo>
                    <a:pt x="0" y="0"/>
                    <a:pt x="36" y="252"/>
                    <a:pt x="36" y="611"/>
                  </a:cubicBezTo>
                  <a:cubicBezTo>
                    <a:pt x="36" y="1168"/>
                    <a:pt x="180" y="1257"/>
                    <a:pt x="359" y="1257"/>
                  </a:cubicBezTo>
                  <a:cubicBezTo>
                    <a:pt x="539" y="1257"/>
                    <a:pt x="665" y="1150"/>
                    <a:pt x="665" y="611"/>
                  </a:cubicBezTo>
                  <a:cubicBezTo>
                    <a:pt x="665" y="270"/>
                    <a:pt x="701" y="0"/>
                    <a:pt x="35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86"/>
            <p:cNvSpPr/>
            <p:nvPr/>
          </p:nvSpPr>
          <p:spPr>
            <a:xfrm>
              <a:off x="8787051" y="764346"/>
              <a:ext cx="80231" cy="102657"/>
            </a:xfrm>
            <a:custGeom>
              <a:avLst/>
              <a:gdLst/>
              <a:ahLst/>
              <a:cxnLst/>
              <a:rect l="l" t="t" r="r" b="b"/>
              <a:pathLst>
                <a:path w="576" h="737" extrusionOk="0">
                  <a:moveTo>
                    <a:pt x="1" y="0"/>
                  </a:moveTo>
                  <a:lnTo>
                    <a:pt x="1" y="360"/>
                  </a:lnTo>
                  <a:cubicBezTo>
                    <a:pt x="1" y="557"/>
                    <a:pt x="127" y="737"/>
                    <a:pt x="288" y="737"/>
                  </a:cubicBezTo>
                  <a:cubicBezTo>
                    <a:pt x="450" y="737"/>
                    <a:pt x="576" y="557"/>
                    <a:pt x="576" y="360"/>
                  </a:cubicBezTo>
                  <a:lnTo>
                    <a:pt x="5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86"/>
            <p:cNvSpPr/>
            <p:nvPr/>
          </p:nvSpPr>
          <p:spPr>
            <a:xfrm>
              <a:off x="8792065" y="641771"/>
              <a:ext cx="25211" cy="7661"/>
            </a:xfrm>
            <a:custGeom>
              <a:avLst/>
              <a:gdLst/>
              <a:ahLst/>
              <a:cxnLst/>
              <a:rect l="l" t="t" r="r" b="b"/>
              <a:pathLst>
                <a:path w="181" h="55" extrusionOk="0">
                  <a:moveTo>
                    <a:pt x="180" y="0"/>
                  </a:moveTo>
                  <a:lnTo>
                    <a:pt x="1" y="54"/>
                  </a:lnTo>
                  <a:lnTo>
                    <a:pt x="145" y="54"/>
                  </a:lnTo>
                  <a:lnTo>
                    <a:pt x="18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86"/>
            <p:cNvSpPr/>
            <p:nvPr/>
          </p:nvSpPr>
          <p:spPr>
            <a:xfrm>
              <a:off x="8837196" y="641771"/>
              <a:ext cx="25072" cy="7661"/>
            </a:xfrm>
            <a:custGeom>
              <a:avLst/>
              <a:gdLst/>
              <a:ahLst/>
              <a:cxnLst/>
              <a:rect l="l" t="t" r="r" b="b"/>
              <a:pathLst>
                <a:path w="180" h="55" extrusionOk="0">
                  <a:moveTo>
                    <a:pt x="0" y="0"/>
                  </a:moveTo>
                  <a:lnTo>
                    <a:pt x="36" y="54"/>
                  </a:lnTo>
                  <a:lnTo>
                    <a:pt x="180" y="54"/>
                  </a:lnTo>
                  <a:lnTo>
                    <a:pt x="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59" name="Google Shape;1259;p86"/>
          <p:cNvSpPr/>
          <p:nvPr/>
        </p:nvSpPr>
        <p:spPr>
          <a:xfrm>
            <a:off x="-1036798" y="2571759"/>
            <a:ext cx="1744995" cy="919236"/>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86"/>
          <p:cNvSpPr txBox="1">
            <a:spLocks noGrp="1"/>
          </p:cNvSpPr>
          <p:nvPr>
            <p:ph type="subTitle" idx="1"/>
          </p:nvPr>
        </p:nvSpPr>
        <p:spPr>
          <a:xfrm>
            <a:off x="713350" y="3412273"/>
            <a:ext cx="2264100" cy="600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261" name="Google Shape;1261;p86"/>
          <p:cNvSpPr txBox="1">
            <a:spLocks noGrp="1"/>
          </p:cNvSpPr>
          <p:nvPr>
            <p:ph type="subTitle" idx="2"/>
          </p:nvPr>
        </p:nvSpPr>
        <p:spPr>
          <a:xfrm>
            <a:off x="3444178" y="3412273"/>
            <a:ext cx="2259900" cy="600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262" name="Google Shape;1262;p86"/>
          <p:cNvSpPr txBox="1">
            <a:spLocks noGrp="1"/>
          </p:cNvSpPr>
          <p:nvPr>
            <p:ph type="ctrTitle"/>
          </p:nvPr>
        </p:nvSpPr>
        <p:spPr>
          <a:xfrm>
            <a:off x="713350" y="3026650"/>
            <a:ext cx="2264100" cy="38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0000"/>
              </a:buClr>
              <a:buSzPts val="1600"/>
              <a:buFont typeface="Fira Sans Condensed Medium"/>
              <a:buNone/>
              <a:defRPr sz="2400"/>
            </a:lvl1pPr>
            <a:lvl2pPr lvl="1" algn="l">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l">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l">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l">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l">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l">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l">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l">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263" name="Google Shape;1263;p86"/>
          <p:cNvSpPr txBox="1">
            <a:spLocks noGrp="1"/>
          </p:cNvSpPr>
          <p:nvPr>
            <p:ph type="ctrTitle" idx="3"/>
          </p:nvPr>
        </p:nvSpPr>
        <p:spPr>
          <a:xfrm>
            <a:off x="3444179" y="3026650"/>
            <a:ext cx="2259900" cy="38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0000"/>
              </a:buClr>
              <a:buSzPts val="1600"/>
              <a:buFont typeface="Fira Sans Condensed Medium"/>
              <a:buNone/>
              <a:defRPr sz="2400"/>
            </a:lvl1pPr>
            <a:lvl2pPr lvl="1" algn="l">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l">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l">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l">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l">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l">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l">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l">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264" name="Google Shape;1264;p86"/>
          <p:cNvSpPr txBox="1">
            <a:spLocks noGrp="1"/>
          </p:cNvSpPr>
          <p:nvPr>
            <p:ph type="subTitle" idx="4"/>
          </p:nvPr>
        </p:nvSpPr>
        <p:spPr>
          <a:xfrm>
            <a:off x="6170850" y="3411550"/>
            <a:ext cx="2259900" cy="600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000"/>
              <a:buNone/>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265" name="Google Shape;1265;p86"/>
          <p:cNvSpPr txBox="1">
            <a:spLocks noGrp="1"/>
          </p:cNvSpPr>
          <p:nvPr>
            <p:ph type="ctrTitle" idx="5"/>
          </p:nvPr>
        </p:nvSpPr>
        <p:spPr>
          <a:xfrm>
            <a:off x="6170853" y="3026650"/>
            <a:ext cx="2259900" cy="38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0000"/>
              </a:buClr>
              <a:buSzPts val="1600"/>
              <a:buFont typeface="Fira Sans Condensed Medium"/>
              <a:buNone/>
              <a:defRPr sz="2400"/>
            </a:lvl1pPr>
            <a:lvl2pPr lvl="1" algn="l">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l">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l">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l">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l">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l">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l">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l">
              <a:lnSpc>
                <a:spcPct val="100000"/>
              </a:lnSpc>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grpSp>
        <p:nvGrpSpPr>
          <p:cNvPr id="1266" name="Google Shape;1266;p86"/>
          <p:cNvGrpSpPr/>
          <p:nvPr/>
        </p:nvGrpSpPr>
        <p:grpSpPr>
          <a:xfrm>
            <a:off x="5497367" y="4651163"/>
            <a:ext cx="332904" cy="162690"/>
            <a:chOff x="5497367" y="4634436"/>
            <a:chExt cx="332904" cy="162690"/>
          </a:xfrm>
        </p:grpSpPr>
        <p:sp>
          <p:nvSpPr>
            <p:cNvPr id="1267" name="Google Shape;1267;p86"/>
            <p:cNvSpPr/>
            <p:nvPr/>
          </p:nvSpPr>
          <p:spPr>
            <a:xfrm rot="5400000">
              <a:off x="5572444" y="4574401"/>
              <a:ext cx="147647" cy="297802"/>
            </a:xfrm>
            <a:custGeom>
              <a:avLst/>
              <a:gdLst/>
              <a:ahLst/>
              <a:cxnLst/>
              <a:rect l="l" t="t" r="r" b="b"/>
              <a:pathLst>
                <a:path w="1060" h="2138" extrusionOk="0">
                  <a:moveTo>
                    <a:pt x="449" y="0"/>
                  </a:moveTo>
                  <a:cubicBezTo>
                    <a:pt x="252" y="0"/>
                    <a:pt x="72" y="162"/>
                    <a:pt x="72" y="377"/>
                  </a:cubicBezTo>
                  <a:cubicBezTo>
                    <a:pt x="72" y="521"/>
                    <a:pt x="90" y="790"/>
                    <a:pt x="90" y="916"/>
                  </a:cubicBezTo>
                  <a:lnTo>
                    <a:pt x="90" y="1006"/>
                  </a:lnTo>
                  <a:lnTo>
                    <a:pt x="54" y="1006"/>
                  </a:lnTo>
                  <a:cubicBezTo>
                    <a:pt x="18" y="1024"/>
                    <a:pt x="0" y="1060"/>
                    <a:pt x="0" y="1078"/>
                  </a:cubicBezTo>
                  <a:lnTo>
                    <a:pt x="90" y="1024"/>
                  </a:lnTo>
                  <a:lnTo>
                    <a:pt x="90" y="1024"/>
                  </a:lnTo>
                  <a:cubicBezTo>
                    <a:pt x="90" y="1222"/>
                    <a:pt x="72" y="1473"/>
                    <a:pt x="72" y="1742"/>
                  </a:cubicBezTo>
                  <a:cubicBezTo>
                    <a:pt x="72" y="1958"/>
                    <a:pt x="234" y="2137"/>
                    <a:pt x="449" y="2137"/>
                  </a:cubicBezTo>
                  <a:lnTo>
                    <a:pt x="611" y="2137"/>
                  </a:lnTo>
                  <a:cubicBezTo>
                    <a:pt x="808" y="2137"/>
                    <a:pt x="988" y="1976"/>
                    <a:pt x="988" y="1742"/>
                  </a:cubicBezTo>
                  <a:cubicBezTo>
                    <a:pt x="988" y="1437"/>
                    <a:pt x="970" y="1204"/>
                    <a:pt x="970" y="1024"/>
                  </a:cubicBezTo>
                  <a:lnTo>
                    <a:pt x="970" y="1024"/>
                  </a:lnTo>
                  <a:lnTo>
                    <a:pt x="1060" y="1078"/>
                  </a:lnTo>
                  <a:cubicBezTo>
                    <a:pt x="1060" y="1024"/>
                    <a:pt x="1060" y="988"/>
                    <a:pt x="1006" y="988"/>
                  </a:cubicBezTo>
                  <a:lnTo>
                    <a:pt x="970" y="988"/>
                  </a:lnTo>
                  <a:lnTo>
                    <a:pt x="970" y="898"/>
                  </a:lnTo>
                  <a:cubicBezTo>
                    <a:pt x="970" y="755"/>
                    <a:pt x="988" y="485"/>
                    <a:pt x="988" y="377"/>
                  </a:cubicBezTo>
                  <a:cubicBezTo>
                    <a:pt x="988" y="180"/>
                    <a:pt x="826" y="0"/>
                    <a:pt x="611" y="0"/>
                  </a:cubicBezTo>
                  <a:close/>
                </a:path>
              </a:pathLst>
            </a:custGeom>
            <a:solidFill>
              <a:srgbClr val="0A0A0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86"/>
            <p:cNvSpPr/>
            <p:nvPr/>
          </p:nvSpPr>
          <p:spPr>
            <a:xfrm rot="5400000">
              <a:off x="5607476" y="4559428"/>
              <a:ext cx="147787" cy="297802"/>
            </a:xfrm>
            <a:custGeom>
              <a:avLst/>
              <a:gdLst/>
              <a:ahLst/>
              <a:cxnLst/>
              <a:rect l="l" t="t" r="r" b="b"/>
              <a:pathLst>
                <a:path w="1061" h="2138" extrusionOk="0">
                  <a:moveTo>
                    <a:pt x="450" y="1"/>
                  </a:moveTo>
                  <a:cubicBezTo>
                    <a:pt x="252" y="1"/>
                    <a:pt x="72" y="162"/>
                    <a:pt x="72" y="378"/>
                  </a:cubicBezTo>
                  <a:cubicBezTo>
                    <a:pt x="72" y="522"/>
                    <a:pt x="90" y="791"/>
                    <a:pt x="90" y="917"/>
                  </a:cubicBezTo>
                  <a:lnTo>
                    <a:pt x="90" y="1007"/>
                  </a:lnTo>
                  <a:lnTo>
                    <a:pt x="36" y="1007"/>
                  </a:lnTo>
                  <a:cubicBezTo>
                    <a:pt x="19" y="1042"/>
                    <a:pt x="1" y="1060"/>
                    <a:pt x="1" y="1078"/>
                  </a:cubicBezTo>
                  <a:lnTo>
                    <a:pt x="90" y="1025"/>
                  </a:lnTo>
                  <a:lnTo>
                    <a:pt x="90" y="1025"/>
                  </a:lnTo>
                  <a:cubicBezTo>
                    <a:pt x="90" y="1240"/>
                    <a:pt x="72" y="1474"/>
                    <a:pt x="72" y="1761"/>
                  </a:cubicBezTo>
                  <a:cubicBezTo>
                    <a:pt x="72" y="1958"/>
                    <a:pt x="216" y="2138"/>
                    <a:pt x="450" y="2138"/>
                  </a:cubicBezTo>
                  <a:lnTo>
                    <a:pt x="611" y="2138"/>
                  </a:lnTo>
                  <a:cubicBezTo>
                    <a:pt x="809" y="2138"/>
                    <a:pt x="988" y="1976"/>
                    <a:pt x="988" y="1761"/>
                  </a:cubicBezTo>
                  <a:cubicBezTo>
                    <a:pt x="988" y="1438"/>
                    <a:pt x="970" y="1222"/>
                    <a:pt x="970" y="1025"/>
                  </a:cubicBezTo>
                  <a:lnTo>
                    <a:pt x="970" y="1025"/>
                  </a:lnTo>
                  <a:lnTo>
                    <a:pt x="1060" y="1078"/>
                  </a:lnTo>
                  <a:cubicBezTo>
                    <a:pt x="1060" y="1042"/>
                    <a:pt x="1024" y="1007"/>
                    <a:pt x="1006" y="989"/>
                  </a:cubicBezTo>
                  <a:lnTo>
                    <a:pt x="970" y="989"/>
                  </a:lnTo>
                  <a:lnTo>
                    <a:pt x="970" y="899"/>
                  </a:lnTo>
                  <a:cubicBezTo>
                    <a:pt x="970" y="773"/>
                    <a:pt x="988" y="504"/>
                    <a:pt x="988" y="378"/>
                  </a:cubicBezTo>
                  <a:cubicBezTo>
                    <a:pt x="988" y="180"/>
                    <a:pt x="827" y="1"/>
                    <a:pt x="61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86"/>
            <p:cNvSpPr/>
            <p:nvPr/>
          </p:nvSpPr>
          <p:spPr>
            <a:xfrm rot="5400000">
              <a:off x="5596193" y="4620715"/>
              <a:ext cx="97642" cy="175227"/>
            </a:xfrm>
            <a:custGeom>
              <a:avLst/>
              <a:gdLst/>
              <a:ahLst/>
              <a:cxnLst/>
              <a:rect l="l" t="t" r="r" b="b"/>
              <a:pathLst>
                <a:path w="701" h="1258" extrusionOk="0">
                  <a:moveTo>
                    <a:pt x="359" y="0"/>
                  </a:moveTo>
                  <a:cubicBezTo>
                    <a:pt x="0" y="0"/>
                    <a:pt x="36" y="252"/>
                    <a:pt x="36" y="611"/>
                  </a:cubicBezTo>
                  <a:cubicBezTo>
                    <a:pt x="36" y="1168"/>
                    <a:pt x="180" y="1257"/>
                    <a:pt x="359" y="1257"/>
                  </a:cubicBezTo>
                  <a:cubicBezTo>
                    <a:pt x="539" y="1257"/>
                    <a:pt x="665" y="1150"/>
                    <a:pt x="665" y="611"/>
                  </a:cubicBezTo>
                  <a:cubicBezTo>
                    <a:pt x="665" y="270"/>
                    <a:pt x="701" y="0"/>
                    <a:pt x="35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86"/>
            <p:cNvSpPr/>
            <p:nvPr/>
          </p:nvSpPr>
          <p:spPr>
            <a:xfrm rot="5400000">
              <a:off x="5591178" y="4658184"/>
              <a:ext cx="80231" cy="102657"/>
            </a:xfrm>
            <a:custGeom>
              <a:avLst/>
              <a:gdLst/>
              <a:ahLst/>
              <a:cxnLst/>
              <a:rect l="l" t="t" r="r" b="b"/>
              <a:pathLst>
                <a:path w="576" h="737" extrusionOk="0">
                  <a:moveTo>
                    <a:pt x="1" y="0"/>
                  </a:moveTo>
                  <a:lnTo>
                    <a:pt x="1" y="360"/>
                  </a:lnTo>
                  <a:cubicBezTo>
                    <a:pt x="1" y="557"/>
                    <a:pt x="127" y="737"/>
                    <a:pt x="288" y="737"/>
                  </a:cubicBezTo>
                  <a:cubicBezTo>
                    <a:pt x="450" y="737"/>
                    <a:pt x="576" y="557"/>
                    <a:pt x="576" y="360"/>
                  </a:cubicBezTo>
                  <a:lnTo>
                    <a:pt x="5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86"/>
            <p:cNvSpPr/>
            <p:nvPr/>
          </p:nvSpPr>
          <p:spPr>
            <a:xfrm rot="5400000">
              <a:off x="5788762" y="4683187"/>
              <a:ext cx="25211" cy="7661"/>
            </a:xfrm>
            <a:custGeom>
              <a:avLst/>
              <a:gdLst/>
              <a:ahLst/>
              <a:cxnLst/>
              <a:rect l="l" t="t" r="r" b="b"/>
              <a:pathLst>
                <a:path w="181" h="55" extrusionOk="0">
                  <a:moveTo>
                    <a:pt x="180" y="0"/>
                  </a:moveTo>
                  <a:lnTo>
                    <a:pt x="1" y="54"/>
                  </a:lnTo>
                  <a:lnTo>
                    <a:pt x="145" y="54"/>
                  </a:lnTo>
                  <a:lnTo>
                    <a:pt x="18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86"/>
            <p:cNvSpPr/>
            <p:nvPr/>
          </p:nvSpPr>
          <p:spPr>
            <a:xfrm rot="5400000">
              <a:off x="5788831" y="4728247"/>
              <a:ext cx="25072" cy="7661"/>
            </a:xfrm>
            <a:custGeom>
              <a:avLst/>
              <a:gdLst/>
              <a:ahLst/>
              <a:cxnLst/>
              <a:rect l="l" t="t" r="r" b="b"/>
              <a:pathLst>
                <a:path w="180" h="55" extrusionOk="0">
                  <a:moveTo>
                    <a:pt x="0" y="0"/>
                  </a:moveTo>
                  <a:lnTo>
                    <a:pt x="36" y="54"/>
                  </a:lnTo>
                  <a:lnTo>
                    <a:pt x="180" y="54"/>
                  </a:lnTo>
                  <a:lnTo>
                    <a:pt x="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3" name="Google Shape;1273;p86"/>
          <p:cNvSpPr txBox="1">
            <a:spLocks noGrp="1"/>
          </p:cNvSpPr>
          <p:nvPr>
            <p:ph type="ctrTitle" idx="6"/>
          </p:nvPr>
        </p:nvSpPr>
        <p:spPr>
          <a:xfrm>
            <a:off x="713250" y="536525"/>
            <a:ext cx="7717500" cy="325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3600"/>
              <a:buNone/>
              <a:defRPr sz="3000"/>
            </a:lvl1pPr>
            <a:lvl2pPr lvl="1" algn="r">
              <a:lnSpc>
                <a:spcPct val="100000"/>
              </a:lnSpc>
              <a:spcBef>
                <a:spcPts val="0"/>
              </a:spcBef>
              <a:spcAft>
                <a:spcPts val="0"/>
              </a:spcAft>
              <a:buClr>
                <a:srgbClr val="000000"/>
              </a:buClr>
              <a:buSzPts val="1800"/>
              <a:buNone/>
              <a:defRPr sz="1800">
                <a:solidFill>
                  <a:srgbClr val="000000"/>
                </a:solidFill>
              </a:defRPr>
            </a:lvl2pPr>
            <a:lvl3pPr lvl="2" algn="r">
              <a:lnSpc>
                <a:spcPct val="100000"/>
              </a:lnSpc>
              <a:spcBef>
                <a:spcPts val="0"/>
              </a:spcBef>
              <a:spcAft>
                <a:spcPts val="0"/>
              </a:spcAft>
              <a:buClr>
                <a:srgbClr val="000000"/>
              </a:buClr>
              <a:buSzPts val="1800"/>
              <a:buNone/>
              <a:defRPr sz="1800">
                <a:solidFill>
                  <a:srgbClr val="000000"/>
                </a:solidFill>
              </a:defRPr>
            </a:lvl3pPr>
            <a:lvl4pPr lvl="3" algn="r">
              <a:lnSpc>
                <a:spcPct val="100000"/>
              </a:lnSpc>
              <a:spcBef>
                <a:spcPts val="0"/>
              </a:spcBef>
              <a:spcAft>
                <a:spcPts val="0"/>
              </a:spcAft>
              <a:buClr>
                <a:srgbClr val="000000"/>
              </a:buClr>
              <a:buSzPts val="1800"/>
              <a:buNone/>
              <a:defRPr sz="1800">
                <a:solidFill>
                  <a:srgbClr val="000000"/>
                </a:solidFill>
              </a:defRPr>
            </a:lvl4pPr>
            <a:lvl5pPr lvl="4" algn="r">
              <a:lnSpc>
                <a:spcPct val="100000"/>
              </a:lnSpc>
              <a:spcBef>
                <a:spcPts val="0"/>
              </a:spcBef>
              <a:spcAft>
                <a:spcPts val="0"/>
              </a:spcAft>
              <a:buClr>
                <a:srgbClr val="000000"/>
              </a:buClr>
              <a:buSzPts val="1800"/>
              <a:buNone/>
              <a:defRPr sz="1800">
                <a:solidFill>
                  <a:srgbClr val="000000"/>
                </a:solidFill>
              </a:defRPr>
            </a:lvl5pPr>
            <a:lvl6pPr lvl="5" algn="r">
              <a:lnSpc>
                <a:spcPct val="100000"/>
              </a:lnSpc>
              <a:spcBef>
                <a:spcPts val="0"/>
              </a:spcBef>
              <a:spcAft>
                <a:spcPts val="0"/>
              </a:spcAft>
              <a:buClr>
                <a:srgbClr val="000000"/>
              </a:buClr>
              <a:buSzPts val="1800"/>
              <a:buNone/>
              <a:defRPr sz="1800">
                <a:solidFill>
                  <a:srgbClr val="000000"/>
                </a:solidFill>
              </a:defRPr>
            </a:lvl6pPr>
            <a:lvl7pPr lvl="6" algn="r">
              <a:lnSpc>
                <a:spcPct val="100000"/>
              </a:lnSpc>
              <a:spcBef>
                <a:spcPts val="0"/>
              </a:spcBef>
              <a:spcAft>
                <a:spcPts val="0"/>
              </a:spcAft>
              <a:buClr>
                <a:srgbClr val="000000"/>
              </a:buClr>
              <a:buSzPts val="1800"/>
              <a:buNone/>
              <a:defRPr sz="1800">
                <a:solidFill>
                  <a:srgbClr val="000000"/>
                </a:solidFill>
              </a:defRPr>
            </a:lvl7pPr>
            <a:lvl8pPr lvl="7" algn="r">
              <a:lnSpc>
                <a:spcPct val="100000"/>
              </a:lnSpc>
              <a:spcBef>
                <a:spcPts val="0"/>
              </a:spcBef>
              <a:spcAft>
                <a:spcPts val="0"/>
              </a:spcAft>
              <a:buClr>
                <a:srgbClr val="000000"/>
              </a:buClr>
              <a:buSzPts val="1800"/>
              <a:buNone/>
              <a:defRPr sz="1800">
                <a:solidFill>
                  <a:srgbClr val="000000"/>
                </a:solidFill>
              </a:defRPr>
            </a:lvl8pPr>
            <a:lvl9pPr lvl="8" algn="r">
              <a:lnSpc>
                <a:spcPct val="100000"/>
              </a:lnSpc>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74"/>
        <p:cNvGrpSpPr/>
        <p:nvPr/>
      </p:nvGrpSpPr>
      <p:grpSpPr>
        <a:xfrm>
          <a:off x="0" y="0"/>
          <a:ext cx="0" cy="0"/>
          <a:chOff x="0" y="0"/>
          <a:chExt cx="0" cy="0"/>
        </a:xfrm>
      </p:grpSpPr>
      <p:sp>
        <p:nvSpPr>
          <p:cNvPr id="1275" name="Google Shape;1275;p87"/>
          <p:cNvSpPr/>
          <p:nvPr/>
        </p:nvSpPr>
        <p:spPr>
          <a:xfrm>
            <a:off x="-3225" y="4753800"/>
            <a:ext cx="9147300" cy="389700"/>
          </a:xfrm>
          <a:prstGeom prst="rect">
            <a:avLst/>
          </a:prstGeom>
          <a:solidFill>
            <a:srgbClr val="79B2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76" name="Google Shape;1276;p87"/>
          <p:cNvGrpSpPr/>
          <p:nvPr/>
        </p:nvGrpSpPr>
        <p:grpSpPr>
          <a:xfrm>
            <a:off x="-3225" y="4420200"/>
            <a:ext cx="9147300" cy="333600"/>
            <a:chOff x="-3225" y="1875750"/>
            <a:chExt cx="9147300" cy="333600"/>
          </a:xfrm>
        </p:grpSpPr>
        <p:sp>
          <p:nvSpPr>
            <p:cNvPr id="1277" name="Google Shape;1277;p87"/>
            <p:cNvSpPr/>
            <p:nvPr/>
          </p:nvSpPr>
          <p:spPr>
            <a:xfrm>
              <a:off x="-3225" y="1875750"/>
              <a:ext cx="9147300" cy="333600"/>
            </a:xfrm>
            <a:prstGeom prst="rect">
              <a:avLst/>
            </a:prstGeom>
            <a:solidFill>
              <a:schemeClr val="accen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78" name="Google Shape;1278;p87"/>
            <p:cNvCxnSpPr>
              <a:stCxn id="1277" idx="1"/>
              <a:endCxn id="1277" idx="3"/>
            </p:cNvCxnSpPr>
            <p:nvPr/>
          </p:nvCxnSpPr>
          <p:spPr>
            <a:xfrm>
              <a:off x="-3225" y="2042550"/>
              <a:ext cx="9147300" cy="0"/>
            </a:xfrm>
            <a:prstGeom prst="straightConnector1">
              <a:avLst/>
            </a:prstGeom>
            <a:noFill/>
            <a:ln w="9525" cap="flat" cmpd="sng">
              <a:solidFill>
                <a:schemeClr val="accent5"/>
              </a:solidFill>
              <a:prstDash val="lgDash"/>
              <a:round/>
              <a:headEnd type="none" w="sm" len="sm"/>
              <a:tailEnd type="none" w="sm" len="sm"/>
            </a:ln>
          </p:spPr>
        </p:cxnSp>
      </p:grpSp>
      <p:sp>
        <p:nvSpPr>
          <p:cNvPr id="1279" name="Google Shape;1279;p87"/>
          <p:cNvSpPr/>
          <p:nvPr/>
        </p:nvSpPr>
        <p:spPr>
          <a:xfrm>
            <a:off x="-617548" y="2876934"/>
            <a:ext cx="1744995" cy="919236"/>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87"/>
          <p:cNvSpPr/>
          <p:nvPr/>
        </p:nvSpPr>
        <p:spPr>
          <a:xfrm>
            <a:off x="7737194" y="186234"/>
            <a:ext cx="1949564" cy="1025773"/>
          </a:xfrm>
          <a:custGeom>
            <a:avLst/>
            <a:gdLst/>
            <a:ahLst/>
            <a:cxnLst/>
            <a:rect l="l" t="t" r="r" b="b"/>
            <a:pathLst>
              <a:path w="34716" h="18266" extrusionOk="0">
                <a:moveTo>
                  <a:pt x="13201" y="0"/>
                </a:moveTo>
                <a:cubicBezTo>
                  <a:pt x="11782" y="0"/>
                  <a:pt x="10614" y="1150"/>
                  <a:pt x="10579" y="2569"/>
                </a:cubicBezTo>
                <a:lnTo>
                  <a:pt x="9088" y="2569"/>
                </a:lnTo>
                <a:cubicBezTo>
                  <a:pt x="7885" y="2569"/>
                  <a:pt x="6951" y="3538"/>
                  <a:pt x="6951" y="4706"/>
                </a:cubicBezTo>
                <a:cubicBezTo>
                  <a:pt x="6951" y="5891"/>
                  <a:pt x="7921" y="6825"/>
                  <a:pt x="9088" y="6825"/>
                </a:cubicBezTo>
                <a:lnTo>
                  <a:pt x="13973" y="6825"/>
                </a:lnTo>
                <a:cubicBezTo>
                  <a:pt x="13883" y="6951"/>
                  <a:pt x="13811" y="7076"/>
                  <a:pt x="13757" y="7202"/>
                </a:cubicBezTo>
                <a:lnTo>
                  <a:pt x="1994" y="7202"/>
                </a:lnTo>
                <a:cubicBezTo>
                  <a:pt x="880" y="7202"/>
                  <a:pt x="18" y="8100"/>
                  <a:pt x="18" y="9178"/>
                </a:cubicBezTo>
                <a:cubicBezTo>
                  <a:pt x="0" y="10273"/>
                  <a:pt x="863" y="11171"/>
                  <a:pt x="1976" y="11171"/>
                </a:cubicBezTo>
                <a:lnTo>
                  <a:pt x="8028" y="11171"/>
                </a:lnTo>
                <a:cubicBezTo>
                  <a:pt x="8190" y="12590"/>
                  <a:pt x="9393" y="13667"/>
                  <a:pt x="10866" y="13667"/>
                </a:cubicBezTo>
                <a:lnTo>
                  <a:pt x="15356" y="13667"/>
                </a:lnTo>
                <a:cubicBezTo>
                  <a:pt x="15410" y="14063"/>
                  <a:pt x="15571" y="14422"/>
                  <a:pt x="15805" y="14763"/>
                </a:cubicBezTo>
                <a:lnTo>
                  <a:pt x="15625" y="14763"/>
                </a:lnTo>
                <a:cubicBezTo>
                  <a:pt x="14655" y="14763"/>
                  <a:pt x="13865" y="15553"/>
                  <a:pt x="13865" y="16505"/>
                </a:cubicBezTo>
                <a:cubicBezTo>
                  <a:pt x="13865" y="17475"/>
                  <a:pt x="14655" y="18265"/>
                  <a:pt x="15625" y="18265"/>
                </a:cubicBezTo>
                <a:lnTo>
                  <a:pt x="21570" y="18265"/>
                </a:lnTo>
                <a:cubicBezTo>
                  <a:pt x="22539" y="18265"/>
                  <a:pt x="23312" y="17475"/>
                  <a:pt x="23312" y="16505"/>
                </a:cubicBezTo>
                <a:cubicBezTo>
                  <a:pt x="23312" y="16307"/>
                  <a:pt x="23276" y="16110"/>
                  <a:pt x="23204" y="15912"/>
                </a:cubicBezTo>
                <a:lnTo>
                  <a:pt x="25323" y="15912"/>
                </a:lnTo>
                <a:cubicBezTo>
                  <a:pt x="26742" y="15912"/>
                  <a:pt x="27891" y="14781"/>
                  <a:pt x="27981" y="13398"/>
                </a:cubicBezTo>
                <a:cubicBezTo>
                  <a:pt x="28951" y="12949"/>
                  <a:pt x="29597" y="11961"/>
                  <a:pt x="29597" y="10830"/>
                </a:cubicBezTo>
                <a:lnTo>
                  <a:pt x="29597" y="10704"/>
                </a:lnTo>
                <a:lnTo>
                  <a:pt x="32291" y="10704"/>
                </a:lnTo>
                <a:cubicBezTo>
                  <a:pt x="33638" y="10704"/>
                  <a:pt x="34716" y="9627"/>
                  <a:pt x="34716" y="8280"/>
                </a:cubicBezTo>
                <a:cubicBezTo>
                  <a:pt x="34716" y="7112"/>
                  <a:pt x="33890" y="6124"/>
                  <a:pt x="32758" y="5891"/>
                </a:cubicBezTo>
                <a:cubicBezTo>
                  <a:pt x="32812" y="5711"/>
                  <a:pt x="32830" y="5532"/>
                  <a:pt x="32830" y="5352"/>
                </a:cubicBezTo>
                <a:cubicBezTo>
                  <a:pt x="32830" y="4185"/>
                  <a:pt x="31896" y="3251"/>
                  <a:pt x="30729" y="3251"/>
                </a:cubicBezTo>
                <a:lnTo>
                  <a:pt x="27299" y="3251"/>
                </a:lnTo>
                <a:cubicBezTo>
                  <a:pt x="26131" y="3251"/>
                  <a:pt x="25179" y="4185"/>
                  <a:pt x="25179" y="5352"/>
                </a:cubicBezTo>
                <a:cubicBezTo>
                  <a:pt x="25179" y="5532"/>
                  <a:pt x="25197" y="5693"/>
                  <a:pt x="25251" y="5855"/>
                </a:cubicBezTo>
                <a:lnTo>
                  <a:pt x="23653" y="5855"/>
                </a:lnTo>
                <a:cubicBezTo>
                  <a:pt x="23850" y="5514"/>
                  <a:pt x="23994" y="5137"/>
                  <a:pt x="23994" y="4706"/>
                </a:cubicBezTo>
                <a:cubicBezTo>
                  <a:pt x="23994" y="3826"/>
                  <a:pt x="23473" y="3089"/>
                  <a:pt x="22737" y="2748"/>
                </a:cubicBezTo>
                <a:lnTo>
                  <a:pt x="22737" y="2622"/>
                </a:lnTo>
                <a:cubicBezTo>
                  <a:pt x="22737" y="1186"/>
                  <a:pt x="21570" y="0"/>
                  <a:pt x="20133" y="0"/>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87"/>
          <p:cNvSpPr txBox="1">
            <a:spLocks noGrp="1"/>
          </p:cNvSpPr>
          <p:nvPr>
            <p:ph type="subTitle" idx="1"/>
          </p:nvPr>
        </p:nvSpPr>
        <p:spPr>
          <a:xfrm>
            <a:off x="713250" y="1008050"/>
            <a:ext cx="7717500" cy="3353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5"/>
              </a:buClr>
              <a:buSzPts val="1400"/>
              <a:buAutoNum type="arabicPeriod"/>
              <a:defRPr sz="1200"/>
            </a:lvl1pPr>
            <a:lvl2pPr lvl="1" algn="l">
              <a:lnSpc>
                <a:spcPct val="100000"/>
              </a:lnSpc>
              <a:spcBef>
                <a:spcPts val="0"/>
              </a:spcBef>
              <a:spcAft>
                <a:spcPts val="0"/>
              </a:spcAft>
              <a:buSzPts val="1400"/>
              <a:buFont typeface="Didact Gothic"/>
              <a:buAutoNum type="alphaLcPeriod"/>
              <a:defRPr/>
            </a:lvl2pPr>
            <a:lvl3pPr lvl="2" algn="l">
              <a:lnSpc>
                <a:spcPct val="100000"/>
              </a:lnSpc>
              <a:spcBef>
                <a:spcPts val="0"/>
              </a:spcBef>
              <a:spcAft>
                <a:spcPts val="0"/>
              </a:spcAft>
              <a:buSzPts val="1400"/>
              <a:buFont typeface="Didact Gothic"/>
              <a:buAutoNum type="romanLcPeriod"/>
              <a:defRPr/>
            </a:lvl3pPr>
            <a:lvl4pPr lvl="3" algn="l">
              <a:lnSpc>
                <a:spcPct val="100000"/>
              </a:lnSpc>
              <a:spcBef>
                <a:spcPts val="0"/>
              </a:spcBef>
              <a:spcAft>
                <a:spcPts val="0"/>
              </a:spcAft>
              <a:buSzPts val="1400"/>
              <a:buFont typeface="Didact Gothic"/>
              <a:buAutoNum type="arabicPeriod"/>
              <a:defRPr/>
            </a:lvl4pPr>
            <a:lvl5pPr lvl="4" algn="l">
              <a:lnSpc>
                <a:spcPct val="100000"/>
              </a:lnSpc>
              <a:spcBef>
                <a:spcPts val="0"/>
              </a:spcBef>
              <a:spcAft>
                <a:spcPts val="0"/>
              </a:spcAft>
              <a:buSzPts val="1400"/>
              <a:buFont typeface="Didact Gothic"/>
              <a:buAutoNum type="alphaLcPeriod"/>
              <a:defRPr/>
            </a:lvl5pPr>
            <a:lvl6pPr lvl="5" algn="l">
              <a:lnSpc>
                <a:spcPct val="100000"/>
              </a:lnSpc>
              <a:spcBef>
                <a:spcPts val="0"/>
              </a:spcBef>
              <a:spcAft>
                <a:spcPts val="0"/>
              </a:spcAft>
              <a:buSzPts val="1400"/>
              <a:buFont typeface="Didact Gothic"/>
              <a:buAutoNum type="romanLcPeriod"/>
              <a:defRPr/>
            </a:lvl6pPr>
            <a:lvl7pPr lvl="6" algn="l">
              <a:lnSpc>
                <a:spcPct val="100000"/>
              </a:lnSpc>
              <a:spcBef>
                <a:spcPts val="0"/>
              </a:spcBef>
              <a:spcAft>
                <a:spcPts val="0"/>
              </a:spcAft>
              <a:buSzPts val="1400"/>
              <a:buFont typeface="Didact Gothic"/>
              <a:buAutoNum type="arabicPeriod"/>
              <a:defRPr/>
            </a:lvl7pPr>
            <a:lvl8pPr lvl="7" algn="l">
              <a:lnSpc>
                <a:spcPct val="100000"/>
              </a:lnSpc>
              <a:spcBef>
                <a:spcPts val="0"/>
              </a:spcBef>
              <a:spcAft>
                <a:spcPts val="0"/>
              </a:spcAft>
              <a:buSzPts val="1400"/>
              <a:buFont typeface="Didact Gothic"/>
              <a:buAutoNum type="alphaLcPeriod"/>
              <a:defRPr/>
            </a:lvl8pPr>
            <a:lvl9pPr lvl="8" algn="l">
              <a:lnSpc>
                <a:spcPct val="100000"/>
              </a:lnSpc>
              <a:spcBef>
                <a:spcPts val="0"/>
              </a:spcBef>
              <a:spcAft>
                <a:spcPts val="0"/>
              </a:spcAft>
              <a:buSzPts val="1400"/>
              <a:buFont typeface="Didact Gothic"/>
              <a:buAutoNum type="romanLcPeriod"/>
              <a:defRPr/>
            </a:lvl9pPr>
          </a:lstStyle>
          <a:p>
            <a:endParaRPr/>
          </a:p>
        </p:txBody>
      </p:sp>
      <p:sp>
        <p:nvSpPr>
          <p:cNvPr id="1282" name="Google Shape;1282;p87"/>
          <p:cNvSpPr txBox="1">
            <a:spLocks noGrp="1"/>
          </p:cNvSpPr>
          <p:nvPr>
            <p:ph type="ctrTitle"/>
          </p:nvPr>
        </p:nvSpPr>
        <p:spPr>
          <a:xfrm>
            <a:off x="713250" y="536525"/>
            <a:ext cx="7717500" cy="325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3600"/>
              <a:buNone/>
              <a:defRPr sz="3000"/>
            </a:lvl1pPr>
            <a:lvl2pPr lvl="1" algn="r">
              <a:lnSpc>
                <a:spcPct val="100000"/>
              </a:lnSpc>
              <a:spcBef>
                <a:spcPts val="0"/>
              </a:spcBef>
              <a:spcAft>
                <a:spcPts val="0"/>
              </a:spcAft>
              <a:buClr>
                <a:srgbClr val="000000"/>
              </a:buClr>
              <a:buSzPts val="1800"/>
              <a:buNone/>
              <a:defRPr sz="1800">
                <a:solidFill>
                  <a:srgbClr val="000000"/>
                </a:solidFill>
              </a:defRPr>
            </a:lvl2pPr>
            <a:lvl3pPr lvl="2" algn="r">
              <a:lnSpc>
                <a:spcPct val="100000"/>
              </a:lnSpc>
              <a:spcBef>
                <a:spcPts val="0"/>
              </a:spcBef>
              <a:spcAft>
                <a:spcPts val="0"/>
              </a:spcAft>
              <a:buClr>
                <a:srgbClr val="000000"/>
              </a:buClr>
              <a:buSzPts val="1800"/>
              <a:buNone/>
              <a:defRPr sz="1800">
                <a:solidFill>
                  <a:srgbClr val="000000"/>
                </a:solidFill>
              </a:defRPr>
            </a:lvl3pPr>
            <a:lvl4pPr lvl="3" algn="r">
              <a:lnSpc>
                <a:spcPct val="100000"/>
              </a:lnSpc>
              <a:spcBef>
                <a:spcPts val="0"/>
              </a:spcBef>
              <a:spcAft>
                <a:spcPts val="0"/>
              </a:spcAft>
              <a:buClr>
                <a:srgbClr val="000000"/>
              </a:buClr>
              <a:buSzPts val="1800"/>
              <a:buNone/>
              <a:defRPr sz="1800">
                <a:solidFill>
                  <a:srgbClr val="000000"/>
                </a:solidFill>
              </a:defRPr>
            </a:lvl4pPr>
            <a:lvl5pPr lvl="4" algn="r">
              <a:lnSpc>
                <a:spcPct val="100000"/>
              </a:lnSpc>
              <a:spcBef>
                <a:spcPts val="0"/>
              </a:spcBef>
              <a:spcAft>
                <a:spcPts val="0"/>
              </a:spcAft>
              <a:buClr>
                <a:srgbClr val="000000"/>
              </a:buClr>
              <a:buSzPts val="1800"/>
              <a:buNone/>
              <a:defRPr sz="1800">
                <a:solidFill>
                  <a:srgbClr val="000000"/>
                </a:solidFill>
              </a:defRPr>
            </a:lvl5pPr>
            <a:lvl6pPr lvl="5" algn="r">
              <a:lnSpc>
                <a:spcPct val="100000"/>
              </a:lnSpc>
              <a:spcBef>
                <a:spcPts val="0"/>
              </a:spcBef>
              <a:spcAft>
                <a:spcPts val="0"/>
              </a:spcAft>
              <a:buClr>
                <a:srgbClr val="000000"/>
              </a:buClr>
              <a:buSzPts val="1800"/>
              <a:buNone/>
              <a:defRPr sz="1800">
                <a:solidFill>
                  <a:srgbClr val="000000"/>
                </a:solidFill>
              </a:defRPr>
            </a:lvl6pPr>
            <a:lvl7pPr lvl="6" algn="r">
              <a:lnSpc>
                <a:spcPct val="100000"/>
              </a:lnSpc>
              <a:spcBef>
                <a:spcPts val="0"/>
              </a:spcBef>
              <a:spcAft>
                <a:spcPts val="0"/>
              </a:spcAft>
              <a:buClr>
                <a:srgbClr val="000000"/>
              </a:buClr>
              <a:buSzPts val="1800"/>
              <a:buNone/>
              <a:defRPr sz="1800">
                <a:solidFill>
                  <a:srgbClr val="000000"/>
                </a:solidFill>
              </a:defRPr>
            </a:lvl7pPr>
            <a:lvl8pPr lvl="7" algn="r">
              <a:lnSpc>
                <a:spcPct val="100000"/>
              </a:lnSpc>
              <a:spcBef>
                <a:spcPts val="0"/>
              </a:spcBef>
              <a:spcAft>
                <a:spcPts val="0"/>
              </a:spcAft>
              <a:buClr>
                <a:srgbClr val="000000"/>
              </a:buClr>
              <a:buSzPts val="1800"/>
              <a:buNone/>
              <a:defRPr sz="1800">
                <a:solidFill>
                  <a:srgbClr val="000000"/>
                </a:solidFill>
              </a:defRPr>
            </a:lvl8pPr>
            <a:lvl9pPr lvl="8" algn="r">
              <a:lnSpc>
                <a:spcPct val="100000"/>
              </a:lnSpc>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37">
    <p:spTree>
      <p:nvGrpSpPr>
        <p:cNvPr id="1" name="Shape 1283"/>
        <p:cNvGrpSpPr/>
        <p:nvPr/>
      </p:nvGrpSpPr>
      <p:grpSpPr>
        <a:xfrm>
          <a:off x="0" y="0"/>
          <a:ext cx="0" cy="0"/>
          <a:chOff x="0" y="0"/>
          <a:chExt cx="0" cy="0"/>
        </a:xfrm>
      </p:grpSpPr>
      <p:sp>
        <p:nvSpPr>
          <p:cNvPr id="1284" name="Google Shape;1284;p91"/>
          <p:cNvSpPr/>
          <p:nvPr/>
        </p:nvSpPr>
        <p:spPr>
          <a:xfrm>
            <a:off x="-3225" y="4753800"/>
            <a:ext cx="9147300" cy="389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85" name="Google Shape;1285;p91"/>
          <p:cNvGrpSpPr/>
          <p:nvPr/>
        </p:nvGrpSpPr>
        <p:grpSpPr>
          <a:xfrm>
            <a:off x="-3225" y="4420200"/>
            <a:ext cx="9147300" cy="333600"/>
            <a:chOff x="-3225" y="1875750"/>
            <a:chExt cx="9147300" cy="333600"/>
          </a:xfrm>
        </p:grpSpPr>
        <p:sp>
          <p:nvSpPr>
            <p:cNvPr id="1286" name="Google Shape;1286;p91"/>
            <p:cNvSpPr/>
            <p:nvPr/>
          </p:nvSpPr>
          <p:spPr>
            <a:xfrm>
              <a:off x="-3225" y="1875750"/>
              <a:ext cx="9147300" cy="333600"/>
            </a:xfrm>
            <a:prstGeom prst="rect">
              <a:avLst/>
            </a:prstGeom>
            <a:solidFill>
              <a:schemeClr val="accen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87" name="Google Shape;1287;p91"/>
            <p:cNvCxnSpPr>
              <a:stCxn id="1286" idx="1"/>
              <a:endCxn id="1286" idx="3"/>
            </p:cNvCxnSpPr>
            <p:nvPr/>
          </p:nvCxnSpPr>
          <p:spPr>
            <a:xfrm>
              <a:off x="-3225" y="2042550"/>
              <a:ext cx="9147300" cy="0"/>
            </a:xfrm>
            <a:prstGeom prst="straightConnector1">
              <a:avLst/>
            </a:prstGeom>
            <a:noFill/>
            <a:ln w="9525" cap="flat" cmpd="sng">
              <a:solidFill>
                <a:schemeClr val="accent5"/>
              </a:solidFill>
              <a:prstDash val="lgDash"/>
              <a:round/>
              <a:headEnd type="none" w="sm" len="sm"/>
              <a:tailEnd type="none" w="sm" len="sm"/>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38">
    <p:spTree>
      <p:nvGrpSpPr>
        <p:cNvPr id="1" name="Shape 1288"/>
        <p:cNvGrpSpPr/>
        <p:nvPr/>
      </p:nvGrpSpPr>
      <p:grpSpPr>
        <a:xfrm>
          <a:off x="0" y="0"/>
          <a:ext cx="0" cy="0"/>
          <a:chOff x="0" y="0"/>
          <a:chExt cx="0" cy="0"/>
        </a:xfrm>
      </p:grpSpPr>
      <p:sp>
        <p:nvSpPr>
          <p:cNvPr id="1289" name="Google Shape;1289;p92"/>
          <p:cNvSpPr/>
          <p:nvPr/>
        </p:nvSpPr>
        <p:spPr>
          <a:xfrm>
            <a:off x="1002650" y="18675"/>
            <a:ext cx="714300" cy="5143500"/>
          </a:xfrm>
          <a:prstGeom prst="rect">
            <a:avLst/>
          </a:prstGeom>
          <a:solidFill>
            <a:srgbClr val="79B2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90" name="Google Shape;1290;p92"/>
          <p:cNvGrpSpPr/>
          <p:nvPr/>
        </p:nvGrpSpPr>
        <p:grpSpPr>
          <a:xfrm rot="10800000">
            <a:off x="5741" y="18645"/>
            <a:ext cx="1416576" cy="5143587"/>
            <a:chOff x="6424274" y="744597"/>
            <a:chExt cx="1195726" cy="4341679"/>
          </a:xfrm>
        </p:grpSpPr>
        <p:grpSp>
          <p:nvGrpSpPr>
            <p:cNvPr id="1291" name="Google Shape;1291;p92"/>
            <p:cNvGrpSpPr/>
            <p:nvPr/>
          </p:nvGrpSpPr>
          <p:grpSpPr>
            <a:xfrm>
              <a:off x="6424274" y="744597"/>
              <a:ext cx="1195726" cy="4341679"/>
              <a:chOff x="5890874" y="744597"/>
              <a:chExt cx="1195726" cy="4341679"/>
            </a:xfrm>
          </p:grpSpPr>
          <p:sp>
            <p:nvSpPr>
              <p:cNvPr id="1292" name="Google Shape;1292;p92"/>
              <p:cNvSpPr/>
              <p:nvPr/>
            </p:nvSpPr>
            <p:spPr>
              <a:xfrm rot="5400000">
                <a:off x="4324350" y="2324025"/>
                <a:ext cx="4333800" cy="11907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93" name="Google Shape;1293;p92"/>
              <p:cNvGrpSpPr/>
              <p:nvPr/>
            </p:nvGrpSpPr>
            <p:grpSpPr>
              <a:xfrm rot="5400000">
                <a:off x="4286662" y="2348809"/>
                <a:ext cx="4330600" cy="1122175"/>
                <a:chOff x="4006477" y="3162824"/>
                <a:chExt cx="4333200" cy="1066200"/>
              </a:xfrm>
            </p:grpSpPr>
            <p:cxnSp>
              <p:nvCxnSpPr>
                <p:cNvPr id="1294" name="Google Shape;1294;p92"/>
                <p:cNvCxnSpPr/>
                <p:nvPr/>
              </p:nvCxnSpPr>
              <p:spPr>
                <a:xfrm>
                  <a:off x="4006477" y="3162824"/>
                  <a:ext cx="4333200" cy="0"/>
                </a:xfrm>
                <a:prstGeom prst="straightConnector1">
                  <a:avLst/>
                </a:prstGeom>
                <a:noFill/>
                <a:ln w="9525" cap="flat" cmpd="sng">
                  <a:solidFill>
                    <a:schemeClr val="accent2"/>
                  </a:solidFill>
                  <a:prstDash val="solid"/>
                  <a:round/>
                  <a:headEnd type="none" w="sm" len="sm"/>
                  <a:tailEnd type="none" w="sm" len="sm"/>
                </a:ln>
              </p:spPr>
            </p:cxnSp>
            <p:cxnSp>
              <p:nvCxnSpPr>
                <p:cNvPr id="1295" name="Google Shape;1295;p92"/>
                <p:cNvCxnSpPr/>
                <p:nvPr/>
              </p:nvCxnSpPr>
              <p:spPr>
                <a:xfrm>
                  <a:off x="4006477" y="3315138"/>
                  <a:ext cx="4333200" cy="0"/>
                </a:xfrm>
                <a:prstGeom prst="straightConnector1">
                  <a:avLst/>
                </a:prstGeom>
                <a:noFill/>
                <a:ln w="9525" cap="flat" cmpd="sng">
                  <a:solidFill>
                    <a:schemeClr val="accent2"/>
                  </a:solidFill>
                  <a:prstDash val="solid"/>
                  <a:round/>
                  <a:headEnd type="none" w="sm" len="sm"/>
                  <a:tailEnd type="none" w="sm" len="sm"/>
                </a:ln>
              </p:spPr>
            </p:cxnSp>
            <p:cxnSp>
              <p:nvCxnSpPr>
                <p:cNvPr id="1296" name="Google Shape;1296;p92"/>
                <p:cNvCxnSpPr/>
                <p:nvPr/>
              </p:nvCxnSpPr>
              <p:spPr>
                <a:xfrm>
                  <a:off x="4006477" y="3467453"/>
                  <a:ext cx="4333200" cy="0"/>
                </a:xfrm>
                <a:prstGeom prst="straightConnector1">
                  <a:avLst/>
                </a:prstGeom>
                <a:noFill/>
                <a:ln w="9525" cap="flat" cmpd="sng">
                  <a:solidFill>
                    <a:schemeClr val="accent2"/>
                  </a:solidFill>
                  <a:prstDash val="solid"/>
                  <a:round/>
                  <a:headEnd type="none" w="sm" len="sm"/>
                  <a:tailEnd type="none" w="sm" len="sm"/>
                </a:ln>
              </p:spPr>
            </p:cxnSp>
            <p:cxnSp>
              <p:nvCxnSpPr>
                <p:cNvPr id="1297" name="Google Shape;1297;p92"/>
                <p:cNvCxnSpPr/>
                <p:nvPr/>
              </p:nvCxnSpPr>
              <p:spPr>
                <a:xfrm>
                  <a:off x="4006477" y="3619767"/>
                  <a:ext cx="4333200" cy="0"/>
                </a:xfrm>
                <a:prstGeom prst="straightConnector1">
                  <a:avLst/>
                </a:prstGeom>
                <a:noFill/>
                <a:ln w="9525" cap="flat" cmpd="sng">
                  <a:solidFill>
                    <a:schemeClr val="accent2"/>
                  </a:solidFill>
                  <a:prstDash val="solid"/>
                  <a:round/>
                  <a:headEnd type="none" w="sm" len="sm"/>
                  <a:tailEnd type="none" w="sm" len="sm"/>
                </a:ln>
              </p:spPr>
            </p:cxnSp>
            <p:cxnSp>
              <p:nvCxnSpPr>
                <p:cNvPr id="1298" name="Google Shape;1298;p92"/>
                <p:cNvCxnSpPr/>
                <p:nvPr/>
              </p:nvCxnSpPr>
              <p:spPr>
                <a:xfrm>
                  <a:off x="4006477" y="3772081"/>
                  <a:ext cx="4333200" cy="0"/>
                </a:xfrm>
                <a:prstGeom prst="straightConnector1">
                  <a:avLst/>
                </a:prstGeom>
                <a:noFill/>
                <a:ln w="9525" cap="flat" cmpd="sng">
                  <a:solidFill>
                    <a:schemeClr val="accent2"/>
                  </a:solidFill>
                  <a:prstDash val="solid"/>
                  <a:round/>
                  <a:headEnd type="none" w="sm" len="sm"/>
                  <a:tailEnd type="none" w="sm" len="sm"/>
                </a:ln>
              </p:spPr>
            </p:cxnSp>
            <p:cxnSp>
              <p:nvCxnSpPr>
                <p:cNvPr id="1299" name="Google Shape;1299;p92"/>
                <p:cNvCxnSpPr/>
                <p:nvPr/>
              </p:nvCxnSpPr>
              <p:spPr>
                <a:xfrm>
                  <a:off x="4006477" y="3924395"/>
                  <a:ext cx="4333200" cy="0"/>
                </a:xfrm>
                <a:prstGeom prst="straightConnector1">
                  <a:avLst/>
                </a:prstGeom>
                <a:noFill/>
                <a:ln w="9525" cap="flat" cmpd="sng">
                  <a:solidFill>
                    <a:schemeClr val="accent2"/>
                  </a:solidFill>
                  <a:prstDash val="solid"/>
                  <a:round/>
                  <a:headEnd type="none" w="sm" len="sm"/>
                  <a:tailEnd type="none" w="sm" len="sm"/>
                </a:ln>
              </p:spPr>
            </p:cxnSp>
            <p:cxnSp>
              <p:nvCxnSpPr>
                <p:cNvPr id="1300" name="Google Shape;1300;p92"/>
                <p:cNvCxnSpPr/>
                <p:nvPr/>
              </p:nvCxnSpPr>
              <p:spPr>
                <a:xfrm>
                  <a:off x="4006477" y="4076710"/>
                  <a:ext cx="4333200" cy="0"/>
                </a:xfrm>
                <a:prstGeom prst="straightConnector1">
                  <a:avLst/>
                </a:prstGeom>
                <a:noFill/>
                <a:ln w="9525" cap="flat" cmpd="sng">
                  <a:solidFill>
                    <a:schemeClr val="accent2"/>
                  </a:solidFill>
                  <a:prstDash val="solid"/>
                  <a:round/>
                  <a:headEnd type="none" w="sm" len="sm"/>
                  <a:tailEnd type="none" w="sm" len="sm"/>
                </a:ln>
              </p:spPr>
            </p:cxnSp>
            <p:cxnSp>
              <p:nvCxnSpPr>
                <p:cNvPr id="1301" name="Google Shape;1301;p92"/>
                <p:cNvCxnSpPr/>
                <p:nvPr/>
              </p:nvCxnSpPr>
              <p:spPr>
                <a:xfrm>
                  <a:off x="4006477" y="4229024"/>
                  <a:ext cx="4333200" cy="0"/>
                </a:xfrm>
                <a:prstGeom prst="straightConnector1">
                  <a:avLst/>
                </a:prstGeom>
                <a:noFill/>
                <a:ln w="9525" cap="flat" cmpd="sng">
                  <a:solidFill>
                    <a:schemeClr val="accent2"/>
                  </a:solidFill>
                  <a:prstDash val="solid"/>
                  <a:round/>
                  <a:headEnd type="none" w="sm" len="sm"/>
                  <a:tailEnd type="none" w="sm" len="sm"/>
                </a:ln>
              </p:spPr>
            </p:cxnSp>
          </p:grpSp>
          <p:grpSp>
            <p:nvGrpSpPr>
              <p:cNvPr id="1302" name="Google Shape;1302;p92"/>
              <p:cNvGrpSpPr/>
              <p:nvPr/>
            </p:nvGrpSpPr>
            <p:grpSpPr>
              <a:xfrm rot="5400000">
                <a:off x="4410805" y="2295615"/>
                <a:ext cx="4120700" cy="1154369"/>
                <a:chOff x="4132370" y="3084177"/>
                <a:chExt cx="4123174" cy="1121400"/>
              </a:xfrm>
            </p:grpSpPr>
            <p:cxnSp>
              <p:nvCxnSpPr>
                <p:cNvPr id="1303" name="Google Shape;1303;p92"/>
                <p:cNvCxnSpPr/>
                <p:nvPr/>
              </p:nvCxnSpPr>
              <p:spPr>
                <a:xfrm rot="10800000">
                  <a:off x="4132370"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304" name="Google Shape;1304;p92"/>
                <p:cNvCxnSpPr/>
                <p:nvPr/>
              </p:nvCxnSpPr>
              <p:spPr>
                <a:xfrm rot="10800000">
                  <a:off x="4274549"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305" name="Google Shape;1305;p92"/>
                <p:cNvCxnSpPr/>
                <p:nvPr/>
              </p:nvCxnSpPr>
              <p:spPr>
                <a:xfrm rot="10800000">
                  <a:off x="4416727"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306" name="Google Shape;1306;p92"/>
                <p:cNvCxnSpPr/>
                <p:nvPr/>
              </p:nvCxnSpPr>
              <p:spPr>
                <a:xfrm rot="10800000">
                  <a:off x="4558906"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307" name="Google Shape;1307;p92"/>
                <p:cNvCxnSpPr/>
                <p:nvPr/>
              </p:nvCxnSpPr>
              <p:spPr>
                <a:xfrm rot="10800000">
                  <a:off x="4701084"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308" name="Google Shape;1308;p92"/>
                <p:cNvCxnSpPr/>
                <p:nvPr/>
              </p:nvCxnSpPr>
              <p:spPr>
                <a:xfrm rot="10800000">
                  <a:off x="4843262"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309" name="Google Shape;1309;p92"/>
                <p:cNvCxnSpPr/>
                <p:nvPr/>
              </p:nvCxnSpPr>
              <p:spPr>
                <a:xfrm rot="10800000">
                  <a:off x="4985441"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310" name="Google Shape;1310;p92"/>
                <p:cNvCxnSpPr/>
                <p:nvPr/>
              </p:nvCxnSpPr>
              <p:spPr>
                <a:xfrm rot="10800000">
                  <a:off x="5127619"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311" name="Google Shape;1311;p92"/>
                <p:cNvCxnSpPr/>
                <p:nvPr/>
              </p:nvCxnSpPr>
              <p:spPr>
                <a:xfrm rot="10800000">
                  <a:off x="5269798"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312" name="Google Shape;1312;p92"/>
                <p:cNvCxnSpPr/>
                <p:nvPr/>
              </p:nvCxnSpPr>
              <p:spPr>
                <a:xfrm rot="10800000">
                  <a:off x="5411976"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313" name="Google Shape;1313;p92"/>
                <p:cNvCxnSpPr/>
                <p:nvPr/>
              </p:nvCxnSpPr>
              <p:spPr>
                <a:xfrm rot="10800000">
                  <a:off x="5554154"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314" name="Google Shape;1314;p92"/>
                <p:cNvCxnSpPr/>
                <p:nvPr/>
              </p:nvCxnSpPr>
              <p:spPr>
                <a:xfrm rot="10800000">
                  <a:off x="5696333"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315" name="Google Shape;1315;p92"/>
                <p:cNvCxnSpPr/>
                <p:nvPr/>
              </p:nvCxnSpPr>
              <p:spPr>
                <a:xfrm rot="10800000">
                  <a:off x="5838511"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316" name="Google Shape;1316;p92"/>
                <p:cNvCxnSpPr/>
                <p:nvPr/>
              </p:nvCxnSpPr>
              <p:spPr>
                <a:xfrm rot="10800000">
                  <a:off x="5980690"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317" name="Google Shape;1317;p92"/>
                <p:cNvCxnSpPr/>
                <p:nvPr/>
              </p:nvCxnSpPr>
              <p:spPr>
                <a:xfrm rot="10800000">
                  <a:off x="6122868"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318" name="Google Shape;1318;p92"/>
                <p:cNvCxnSpPr/>
                <p:nvPr/>
              </p:nvCxnSpPr>
              <p:spPr>
                <a:xfrm rot="10800000">
                  <a:off x="6265046"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319" name="Google Shape;1319;p92"/>
                <p:cNvCxnSpPr/>
                <p:nvPr/>
              </p:nvCxnSpPr>
              <p:spPr>
                <a:xfrm rot="10800000">
                  <a:off x="6407225"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320" name="Google Shape;1320;p92"/>
                <p:cNvCxnSpPr/>
                <p:nvPr/>
              </p:nvCxnSpPr>
              <p:spPr>
                <a:xfrm rot="10800000">
                  <a:off x="6549403"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321" name="Google Shape;1321;p92"/>
                <p:cNvCxnSpPr/>
                <p:nvPr/>
              </p:nvCxnSpPr>
              <p:spPr>
                <a:xfrm rot="10800000">
                  <a:off x="6691582"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322" name="Google Shape;1322;p92"/>
                <p:cNvCxnSpPr/>
                <p:nvPr/>
              </p:nvCxnSpPr>
              <p:spPr>
                <a:xfrm rot="10800000">
                  <a:off x="6833760"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323" name="Google Shape;1323;p92"/>
                <p:cNvCxnSpPr/>
                <p:nvPr/>
              </p:nvCxnSpPr>
              <p:spPr>
                <a:xfrm rot="10800000">
                  <a:off x="6975939"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324" name="Google Shape;1324;p92"/>
                <p:cNvCxnSpPr/>
                <p:nvPr/>
              </p:nvCxnSpPr>
              <p:spPr>
                <a:xfrm rot="10800000">
                  <a:off x="7118117"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325" name="Google Shape;1325;p92"/>
                <p:cNvCxnSpPr/>
                <p:nvPr/>
              </p:nvCxnSpPr>
              <p:spPr>
                <a:xfrm rot="10800000">
                  <a:off x="7260295"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326" name="Google Shape;1326;p92"/>
                <p:cNvCxnSpPr/>
                <p:nvPr/>
              </p:nvCxnSpPr>
              <p:spPr>
                <a:xfrm rot="10800000">
                  <a:off x="7402474"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327" name="Google Shape;1327;p92"/>
                <p:cNvCxnSpPr/>
                <p:nvPr/>
              </p:nvCxnSpPr>
              <p:spPr>
                <a:xfrm rot="10800000">
                  <a:off x="7544652"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328" name="Google Shape;1328;p92"/>
                <p:cNvCxnSpPr/>
                <p:nvPr/>
              </p:nvCxnSpPr>
              <p:spPr>
                <a:xfrm rot="10800000">
                  <a:off x="7686831"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329" name="Google Shape;1329;p92"/>
                <p:cNvCxnSpPr/>
                <p:nvPr/>
              </p:nvCxnSpPr>
              <p:spPr>
                <a:xfrm rot="10800000">
                  <a:off x="7829009"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330" name="Google Shape;1330;p92"/>
                <p:cNvCxnSpPr/>
                <p:nvPr/>
              </p:nvCxnSpPr>
              <p:spPr>
                <a:xfrm rot="10800000">
                  <a:off x="7971187"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331" name="Google Shape;1331;p92"/>
                <p:cNvCxnSpPr/>
                <p:nvPr/>
              </p:nvCxnSpPr>
              <p:spPr>
                <a:xfrm rot="10800000">
                  <a:off x="8113366"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332" name="Google Shape;1332;p92"/>
                <p:cNvCxnSpPr/>
                <p:nvPr/>
              </p:nvCxnSpPr>
              <p:spPr>
                <a:xfrm rot="10800000">
                  <a:off x="8255544" y="3084177"/>
                  <a:ext cx="0" cy="1121400"/>
                </a:xfrm>
                <a:prstGeom prst="straightConnector1">
                  <a:avLst/>
                </a:prstGeom>
                <a:noFill/>
                <a:ln w="9525" cap="flat" cmpd="sng">
                  <a:solidFill>
                    <a:schemeClr val="accent2"/>
                  </a:solidFill>
                  <a:prstDash val="solid"/>
                  <a:round/>
                  <a:headEnd type="none" w="sm" len="sm"/>
                  <a:tailEnd type="none" w="sm" len="sm"/>
                </a:ln>
              </p:spPr>
            </p:cxnSp>
          </p:grpSp>
        </p:grpSp>
        <p:sp>
          <p:nvSpPr>
            <p:cNvPr id="1333" name="Google Shape;1333;p92"/>
            <p:cNvSpPr/>
            <p:nvPr/>
          </p:nvSpPr>
          <p:spPr>
            <a:xfrm>
              <a:off x="6582017" y="1267466"/>
              <a:ext cx="18012" cy="91149"/>
            </a:xfrm>
            <a:custGeom>
              <a:avLst/>
              <a:gdLst/>
              <a:ahLst/>
              <a:cxnLst/>
              <a:rect l="l" t="t" r="r" b="b"/>
              <a:pathLst>
                <a:path w="199" h="1007" extrusionOk="0">
                  <a:moveTo>
                    <a:pt x="1" y="1"/>
                  </a:moveTo>
                  <a:lnTo>
                    <a:pt x="1" y="1007"/>
                  </a:lnTo>
                  <a:lnTo>
                    <a:pt x="198" y="1007"/>
                  </a:lnTo>
                  <a:lnTo>
                    <a:pt x="19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92"/>
            <p:cNvSpPr/>
            <p:nvPr/>
          </p:nvSpPr>
          <p:spPr>
            <a:xfrm>
              <a:off x="6582017" y="1433287"/>
              <a:ext cx="18012" cy="91149"/>
            </a:xfrm>
            <a:custGeom>
              <a:avLst/>
              <a:gdLst/>
              <a:ahLst/>
              <a:cxnLst/>
              <a:rect l="l" t="t" r="r" b="b"/>
              <a:pathLst>
                <a:path w="199" h="1007" extrusionOk="0">
                  <a:moveTo>
                    <a:pt x="1" y="1"/>
                  </a:moveTo>
                  <a:lnTo>
                    <a:pt x="1" y="1007"/>
                  </a:lnTo>
                  <a:lnTo>
                    <a:pt x="198" y="1007"/>
                  </a:lnTo>
                  <a:lnTo>
                    <a:pt x="19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92"/>
            <p:cNvSpPr/>
            <p:nvPr/>
          </p:nvSpPr>
          <p:spPr>
            <a:xfrm>
              <a:off x="6582017" y="2385948"/>
              <a:ext cx="18012" cy="92687"/>
            </a:xfrm>
            <a:custGeom>
              <a:avLst/>
              <a:gdLst/>
              <a:ahLst/>
              <a:cxnLst/>
              <a:rect l="l" t="t" r="r" b="b"/>
              <a:pathLst>
                <a:path w="199" h="1024" extrusionOk="0">
                  <a:moveTo>
                    <a:pt x="1" y="0"/>
                  </a:moveTo>
                  <a:lnTo>
                    <a:pt x="1" y="1024"/>
                  </a:lnTo>
                  <a:lnTo>
                    <a:pt x="198" y="1024"/>
                  </a:lnTo>
                  <a:lnTo>
                    <a:pt x="1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92"/>
            <p:cNvSpPr/>
            <p:nvPr/>
          </p:nvSpPr>
          <p:spPr>
            <a:xfrm>
              <a:off x="6582017" y="2553308"/>
              <a:ext cx="18012" cy="91149"/>
            </a:xfrm>
            <a:custGeom>
              <a:avLst/>
              <a:gdLst/>
              <a:ahLst/>
              <a:cxnLst/>
              <a:rect l="l" t="t" r="r" b="b"/>
              <a:pathLst>
                <a:path w="199" h="1007" extrusionOk="0">
                  <a:moveTo>
                    <a:pt x="1" y="1"/>
                  </a:moveTo>
                  <a:lnTo>
                    <a:pt x="1" y="1007"/>
                  </a:lnTo>
                  <a:lnTo>
                    <a:pt x="198" y="1007"/>
                  </a:lnTo>
                  <a:lnTo>
                    <a:pt x="19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92"/>
            <p:cNvSpPr/>
            <p:nvPr/>
          </p:nvSpPr>
          <p:spPr>
            <a:xfrm>
              <a:off x="6582017" y="3401878"/>
              <a:ext cx="18012" cy="92778"/>
            </a:xfrm>
            <a:custGeom>
              <a:avLst/>
              <a:gdLst/>
              <a:ahLst/>
              <a:cxnLst/>
              <a:rect l="l" t="t" r="r" b="b"/>
              <a:pathLst>
                <a:path w="199" h="1025" extrusionOk="0">
                  <a:moveTo>
                    <a:pt x="1" y="1"/>
                  </a:moveTo>
                  <a:lnTo>
                    <a:pt x="1" y="1024"/>
                  </a:lnTo>
                  <a:lnTo>
                    <a:pt x="198" y="1024"/>
                  </a:lnTo>
                  <a:lnTo>
                    <a:pt x="19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92"/>
            <p:cNvSpPr/>
            <p:nvPr/>
          </p:nvSpPr>
          <p:spPr>
            <a:xfrm>
              <a:off x="6582017" y="3569329"/>
              <a:ext cx="18012" cy="91149"/>
            </a:xfrm>
            <a:custGeom>
              <a:avLst/>
              <a:gdLst/>
              <a:ahLst/>
              <a:cxnLst/>
              <a:rect l="l" t="t" r="r" b="b"/>
              <a:pathLst>
                <a:path w="199" h="1007" extrusionOk="0">
                  <a:moveTo>
                    <a:pt x="1" y="0"/>
                  </a:moveTo>
                  <a:lnTo>
                    <a:pt x="1" y="1006"/>
                  </a:lnTo>
                  <a:lnTo>
                    <a:pt x="198" y="1006"/>
                  </a:lnTo>
                  <a:lnTo>
                    <a:pt x="1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92"/>
            <p:cNvSpPr/>
            <p:nvPr/>
          </p:nvSpPr>
          <p:spPr>
            <a:xfrm>
              <a:off x="6582017" y="4551135"/>
              <a:ext cx="18012" cy="91149"/>
            </a:xfrm>
            <a:custGeom>
              <a:avLst/>
              <a:gdLst/>
              <a:ahLst/>
              <a:cxnLst/>
              <a:rect l="l" t="t" r="r" b="b"/>
              <a:pathLst>
                <a:path w="199" h="1007" extrusionOk="0">
                  <a:moveTo>
                    <a:pt x="1" y="1"/>
                  </a:moveTo>
                  <a:lnTo>
                    <a:pt x="1" y="1007"/>
                  </a:lnTo>
                  <a:lnTo>
                    <a:pt x="198" y="1007"/>
                  </a:lnTo>
                  <a:lnTo>
                    <a:pt x="19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92"/>
            <p:cNvSpPr/>
            <p:nvPr/>
          </p:nvSpPr>
          <p:spPr>
            <a:xfrm>
              <a:off x="6582017" y="4716956"/>
              <a:ext cx="18012" cy="91149"/>
            </a:xfrm>
            <a:custGeom>
              <a:avLst/>
              <a:gdLst/>
              <a:ahLst/>
              <a:cxnLst/>
              <a:rect l="l" t="t" r="r" b="b"/>
              <a:pathLst>
                <a:path w="199" h="1007" extrusionOk="0">
                  <a:moveTo>
                    <a:pt x="1" y="1"/>
                  </a:moveTo>
                  <a:lnTo>
                    <a:pt x="1" y="1006"/>
                  </a:lnTo>
                  <a:lnTo>
                    <a:pt x="198" y="1006"/>
                  </a:lnTo>
                  <a:lnTo>
                    <a:pt x="19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92"/>
            <p:cNvSpPr/>
            <p:nvPr/>
          </p:nvSpPr>
          <p:spPr>
            <a:xfrm>
              <a:off x="6605496" y="1076107"/>
              <a:ext cx="664923" cy="595770"/>
            </a:xfrm>
            <a:custGeom>
              <a:avLst/>
              <a:gdLst/>
              <a:ahLst/>
              <a:cxnLst/>
              <a:rect l="l" t="t" r="r" b="b"/>
              <a:pathLst>
                <a:path w="7346" h="6582" extrusionOk="0">
                  <a:moveTo>
                    <a:pt x="5209" y="1"/>
                  </a:moveTo>
                  <a:cubicBezTo>
                    <a:pt x="5213" y="14"/>
                    <a:pt x="5215" y="26"/>
                    <a:pt x="5214" y="37"/>
                  </a:cubicBezTo>
                  <a:lnTo>
                    <a:pt x="5214" y="37"/>
                  </a:lnTo>
                  <a:cubicBezTo>
                    <a:pt x="5284" y="36"/>
                    <a:pt x="5370" y="35"/>
                    <a:pt x="5370" y="19"/>
                  </a:cubicBezTo>
                  <a:cubicBezTo>
                    <a:pt x="5370" y="19"/>
                    <a:pt x="5316" y="1"/>
                    <a:pt x="5209" y="1"/>
                  </a:cubicBezTo>
                  <a:close/>
                  <a:moveTo>
                    <a:pt x="5214" y="37"/>
                  </a:moveTo>
                  <a:cubicBezTo>
                    <a:pt x="5206" y="37"/>
                    <a:pt x="5198" y="37"/>
                    <a:pt x="5191" y="37"/>
                  </a:cubicBezTo>
                  <a:lnTo>
                    <a:pt x="5143" y="116"/>
                  </a:lnTo>
                  <a:lnTo>
                    <a:pt x="5143" y="116"/>
                  </a:lnTo>
                  <a:cubicBezTo>
                    <a:pt x="5184" y="99"/>
                    <a:pt x="5213" y="75"/>
                    <a:pt x="5214" y="37"/>
                  </a:cubicBezTo>
                  <a:close/>
                  <a:moveTo>
                    <a:pt x="5143" y="116"/>
                  </a:moveTo>
                  <a:cubicBezTo>
                    <a:pt x="5052" y="154"/>
                    <a:pt x="4902" y="151"/>
                    <a:pt x="4868" y="162"/>
                  </a:cubicBezTo>
                  <a:cubicBezTo>
                    <a:pt x="4832" y="162"/>
                    <a:pt x="4419" y="629"/>
                    <a:pt x="3916" y="1186"/>
                  </a:cubicBezTo>
                  <a:lnTo>
                    <a:pt x="3646" y="1186"/>
                  </a:lnTo>
                  <a:cubicBezTo>
                    <a:pt x="3646" y="1186"/>
                    <a:pt x="3628" y="1168"/>
                    <a:pt x="3592" y="1168"/>
                  </a:cubicBezTo>
                  <a:lnTo>
                    <a:pt x="3359" y="1168"/>
                  </a:lnTo>
                  <a:cubicBezTo>
                    <a:pt x="3323" y="1168"/>
                    <a:pt x="3305" y="1186"/>
                    <a:pt x="3305" y="1240"/>
                  </a:cubicBezTo>
                  <a:lnTo>
                    <a:pt x="3305" y="1455"/>
                  </a:lnTo>
                  <a:cubicBezTo>
                    <a:pt x="3305" y="1491"/>
                    <a:pt x="3323" y="1527"/>
                    <a:pt x="3359" y="1527"/>
                  </a:cubicBezTo>
                  <a:lnTo>
                    <a:pt x="3574" y="1527"/>
                  </a:lnTo>
                  <a:cubicBezTo>
                    <a:pt x="3377" y="1761"/>
                    <a:pt x="3179" y="1976"/>
                    <a:pt x="3000" y="2174"/>
                  </a:cubicBezTo>
                  <a:lnTo>
                    <a:pt x="2730" y="2174"/>
                  </a:lnTo>
                  <a:cubicBezTo>
                    <a:pt x="2730" y="2174"/>
                    <a:pt x="2694" y="2156"/>
                    <a:pt x="2676" y="2156"/>
                  </a:cubicBezTo>
                  <a:lnTo>
                    <a:pt x="2425" y="2156"/>
                  </a:lnTo>
                  <a:cubicBezTo>
                    <a:pt x="2407" y="2156"/>
                    <a:pt x="2389" y="2174"/>
                    <a:pt x="2389" y="2228"/>
                  </a:cubicBezTo>
                  <a:lnTo>
                    <a:pt x="2389" y="2443"/>
                  </a:lnTo>
                  <a:cubicBezTo>
                    <a:pt x="2389" y="2461"/>
                    <a:pt x="2407" y="2515"/>
                    <a:pt x="2425" y="2515"/>
                  </a:cubicBezTo>
                  <a:lnTo>
                    <a:pt x="2676" y="2515"/>
                  </a:lnTo>
                  <a:cubicBezTo>
                    <a:pt x="2479" y="2731"/>
                    <a:pt x="2299" y="2946"/>
                    <a:pt x="2210" y="3036"/>
                  </a:cubicBezTo>
                  <a:lnTo>
                    <a:pt x="1958" y="3036"/>
                  </a:lnTo>
                  <a:cubicBezTo>
                    <a:pt x="1078" y="3036"/>
                    <a:pt x="1" y="3180"/>
                    <a:pt x="1" y="3359"/>
                  </a:cubicBezTo>
                  <a:cubicBezTo>
                    <a:pt x="1" y="3539"/>
                    <a:pt x="1078" y="3700"/>
                    <a:pt x="1958" y="3700"/>
                  </a:cubicBezTo>
                  <a:lnTo>
                    <a:pt x="2192" y="3700"/>
                  </a:lnTo>
                  <a:cubicBezTo>
                    <a:pt x="2281" y="3790"/>
                    <a:pt x="2425" y="3970"/>
                    <a:pt x="2659" y="4221"/>
                  </a:cubicBezTo>
                  <a:lnTo>
                    <a:pt x="2407" y="4221"/>
                  </a:lnTo>
                  <a:cubicBezTo>
                    <a:pt x="2389" y="4221"/>
                    <a:pt x="2371" y="4239"/>
                    <a:pt x="2371" y="4293"/>
                  </a:cubicBezTo>
                  <a:lnTo>
                    <a:pt x="2371" y="4509"/>
                  </a:lnTo>
                  <a:cubicBezTo>
                    <a:pt x="2371" y="4527"/>
                    <a:pt x="2389" y="4580"/>
                    <a:pt x="2407" y="4580"/>
                  </a:cubicBezTo>
                  <a:lnTo>
                    <a:pt x="2659" y="4580"/>
                  </a:lnTo>
                  <a:cubicBezTo>
                    <a:pt x="2676" y="4580"/>
                    <a:pt x="2676" y="4580"/>
                    <a:pt x="2694" y="4562"/>
                  </a:cubicBezTo>
                  <a:lnTo>
                    <a:pt x="2964" y="4562"/>
                  </a:lnTo>
                  <a:cubicBezTo>
                    <a:pt x="3143" y="4760"/>
                    <a:pt x="3359" y="4975"/>
                    <a:pt x="3556" y="5209"/>
                  </a:cubicBezTo>
                  <a:lnTo>
                    <a:pt x="3323" y="5209"/>
                  </a:lnTo>
                  <a:cubicBezTo>
                    <a:pt x="3305" y="5209"/>
                    <a:pt x="3287" y="5227"/>
                    <a:pt x="3287" y="5281"/>
                  </a:cubicBezTo>
                  <a:lnTo>
                    <a:pt x="3287" y="5496"/>
                  </a:lnTo>
                  <a:cubicBezTo>
                    <a:pt x="3287" y="5514"/>
                    <a:pt x="3305" y="5568"/>
                    <a:pt x="3323" y="5568"/>
                  </a:cubicBezTo>
                  <a:lnTo>
                    <a:pt x="3574" y="5568"/>
                  </a:lnTo>
                  <a:cubicBezTo>
                    <a:pt x="3592" y="5568"/>
                    <a:pt x="3592" y="5568"/>
                    <a:pt x="3628" y="5550"/>
                  </a:cubicBezTo>
                  <a:lnTo>
                    <a:pt x="3898" y="5550"/>
                  </a:lnTo>
                  <a:cubicBezTo>
                    <a:pt x="4383" y="6107"/>
                    <a:pt x="4814" y="6556"/>
                    <a:pt x="4832" y="6574"/>
                  </a:cubicBezTo>
                  <a:cubicBezTo>
                    <a:pt x="4850" y="6580"/>
                    <a:pt x="4901" y="6582"/>
                    <a:pt x="4963" y="6582"/>
                  </a:cubicBezTo>
                  <a:cubicBezTo>
                    <a:pt x="5085" y="6582"/>
                    <a:pt x="5245" y="6574"/>
                    <a:pt x="5245" y="6574"/>
                  </a:cubicBezTo>
                  <a:cubicBezTo>
                    <a:pt x="5334" y="6574"/>
                    <a:pt x="5406" y="6574"/>
                    <a:pt x="5406" y="6556"/>
                  </a:cubicBezTo>
                  <a:cubicBezTo>
                    <a:pt x="5406" y="6556"/>
                    <a:pt x="5316" y="6538"/>
                    <a:pt x="5227" y="6538"/>
                  </a:cubicBezTo>
                  <a:lnTo>
                    <a:pt x="4472" y="5299"/>
                  </a:lnTo>
                  <a:cubicBezTo>
                    <a:pt x="4544" y="5299"/>
                    <a:pt x="4598" y="5281"/>
                    <a:pt x="4598" y="5245"/>
                  </a:cubicBezTo>
                  <a:cubicBezTo>
                    <a:pt x="4598" y="5227"/>
                    <a:pt x="4526" y="5209"/>
                    <a:pt x="4436" y="5209"/>
                  </a:cubicBezTo>
                  <a:lnTo>
                    <a:pt x="4275" y="4958"/>
                  </a:lnTo>
                  <a:cubicBezTo>
                    <a:pt x="4347" y="4958"/>
                    <a:pt x="4383" y="4940"/>
                    <a:pt x="4383" y="4922"/>
                  </a:cubicBezTo>
                  <a:cubicBezTo>
                    <a:pt x="4383" y="4886"/>
                    <a:pt x="4329" y="4868"/>
                    <a:pt x="4221" y="4868"/>
                  </a:cubicBezTo>
                  <a:lnTo>
                    <a:pt x="4095" y="4652"/>
                  </a:lnTo>
                  <a:lnTo>
                    <a:pt x="4041" y="4473"/>
                  </a:lnTo>
                  <a:cubicBezTo>
                    <a:pt x="4113" y="4473"/>
                    <a:pt x="4185" y="4437"/>
                    <a:pt x="4185" y="4419"/>
                  </a:cubicBezTo>
                  <a:cubicBezTo>
                    <a:pt x="4185" y="4401"/>
                    <a:pt x="4113" y="4383"/>
                    <a:pt x="4023" y="4383"/>
                  </a:cubicBezTo>
                  <a:lnTo>
                    <a:pt x="3934" y="4042"/>
                  </a:lnTo>
                  <a:cubicBezTo>
                    <a:pt x="4005" y="4042"/>
                    <a:pt x="4077" y="4024"/>
                    <a:pt x="4077" y="3988"/>
                  </a:cubicBezTo>
                  <a:cubicBezTo>
                    <a:pt x="4077" y="3970"/>
                    <a:pt x="4005" y="3952"/>
                    <a:pt x="3916" y="3952"/>
                  </a:cubicBezTo>
                  <a:lnTo>
                    <a:pt x="3826" y="3629"/>
                  </a:lnTo>
                  <a:cubicBezTo>
                    <a:pt x="4401" y="3629"/>
                    <a:pt x="4652" y="3611"/>
                    <a:pt x="5083" y="3611"/>
                  </a:cubicBezTo>
                  <a:cubicBezTo>
                    <a:pt x="5532" y="3611"/>
                    <a:pt x="5927" y="3593"/>
                    <a:pt x="6286" y="3539"/>
                  </a:cubicBezTo>
                  <a:cubicBezTo>
                    <a:pt x="6556" y="3844"/>
                    <a:pt x="7094" y="4437"/>
                    <a:pt x="7094" y="4437"/>
                  </a:cubicBezTo>
                  <a:lnTo>
                    <a:pt x="7346" y="4473"/>
                  </a:lnTo>
                  <a:lnTo>
                    <a:pt x="7094" y="3395"/>
                  </a:lnTo>
                  <a:cubicBezTo>
                    <a:pt x="7256" y="3341"/>
                    <a:pt x="7346" y="3305"/>
                    <a:pt x="7346" y="3269"/>
                  </a:cubicBezTo>
                  <a:cubicBezTo>
                    <a:pt x="7346" y="3251"/>
                    <a:pt x="7256" y="3215"/>
                    <a:pt x="7077" y="3180"/>
                  </a:cubicBezTo>
                  <a:lnTo>
                    <a:pt x="7346" y="2102"/>
                  </a:lnTo>
                  <a:lnTo>
                    <a:pt x="7094" y="2138"/>
                  </a:lnTo>
                  <a:cubicBezTo>
                    <a:pt x="7094" y="2138"/>
                    <a:pt x="6520" y="2784"/>
                    <a:pt x="6250" y="3072"/>
                  </a:cubicBezTo>
                  <a:cubicBezTo>
                    <a:pt x="5909" y="3036"/>
                    <a:pt x="5514" y="3000"/>
                    <a:pt x="5083" y="2964"/>
                  </a:cubicBezTo>
                  <a:cubicBezTo>
                    <a:pt x="4544" y="2964"/>
                    <a:pt x="4293" y="2964"/>
                    <a:pt x="3808" y="2946"/>
                  </a:cubicBezTo>
                  <a:lnTo>
                    <a:pt x="3898" y="2623"/>
                  </a:lnTo>
                  <a:cubicBezTo>
                    <a:pt x="3988" y="2623"/>
                    <a:pt x="4041" y="2605"/>
                    <a:pt x="4041" y="2587"/>
                  </a:cubicBezTo>
                  <a:cubicBezTo>
                    <a:pt x="4041" y="2551"/>
                    <a:pt x="3988" y="2533"/>
                    <a:pt x="3916" y="2533"/>
                  </a:cubicBezTo>
                  <a:lnTo>
                    <a:pt x="4005" y="2192"/>
                  </a:lnTo>
                  <a:cubicBezTo>
                    <a:pt x="4095" y="2192"/>
                    <a:pt x="4167" y="2174"/>
                    <a:pt x="4167" y="2156"/>
                  </a:cubicBezTo>
                  <a:cubicBezTo>
                    <a:pt x="4167" y="2138"/>
                    <a:pt x="4095" y="2102"/>
                    <a:pt x="4023" y="2102"/>
                  </a:cubicBezTo>
                  <a:lnTo>
                    <a:pt x="4077" y="1922"/>
                  </a:lnTo>
                  <a:lnTo>
                    <a:pt x="4203" y="1707"/>
                  </a:lnTo>
                  <a:cubicBezTo>
                    <a:pt x="4293" y="1707"/>
                    <a:pt x="4365" y="1689"/>
                    <a:pt x="4365" y="1653"/>
                  </a:cubicBezTo>
                  <a:cubicBezTo>
                    <a:pt x="4365" y="1635"/>
                    <a:pt x="4311" y="1635"/>
                    <a:pt x="4257" y="1617"/>
                  </a:cubicBezTo>
                  <a:lnTo>
                    <a:pt x="4419" y="1366"/>
                  </a:lnTo>
                  <a:cubicBezTo>
                    <a:pt x="4508" y="1366"/>
                    <a:pt x="4562" y="1348"/>
                    <a:pt x="4562" y="1330"/>
                  </a:cubicBezTo>
                  <a:cubicBezTo>
                    <a:pt x="4562" y="1294"/>
                    <a:pt x="4526" y="1294"/>
                    <a:pt x="4454" y="1276"/>
                  </a:cubicBezTo>
                  <a:lnTo>
                    <a:pt x="5143" y="116"/>
                  </a:lnTo>
                  <a:close/>
                </a:path>
              </a:pathLst>
            </a:custGeom>
            <a:solidFill>
              <a:srgbClr val="0A0A0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92"/>
            <p:cNvSpPr/>
            <p:nvPr/>
          </p:nvSpPr>
          <p:spPr>
            <a:xfrm>
              <a:off x="6951043" y="1555210"/>
              <a:ext cx="42361" cy="26159"/>
            </a:xfrm>
            <a:custGeom>
              <a:avLst/>
              <a:gdLst/>
              <a:ahLst/>
              <a:cxnLst/>
              <a:rect l="l" t="t" r="r" b="b"/>
              <a:pathLst>
                <a:path w="468" h="289" extrusionOk="0">
                  <a:moveTo>
                    <a:pt x="72" y="1"/>
                  </a:moveTo>
                  <a:cubicBezTo>
                    <a:pt x="18" y="1"/>
                    <a:pt x="0" y="19"/>
                    <a:pt x="0" y="55"/>
                  </a:cubicBezTo>
                  <a:lnTo>
                    <a:pt x="0" y="252"/>
                  </a:lnTo>
                  <a:cubicBezTo>
                    <a:pt x="0" y="270"/>
                    <a:pt x="18" y="288"/>
                    <a:pt x="72" y="288"/>
                  </a:cubicBezTo>
                  <a:lnTo>
                    <a:pt x="414" y="288"/>
                  </a:lnTo>
                  <a:cubicBezTo>
                    <a:pt x="449" y="288"/>
                    <a:pt x="467" y="270"/>
                    <a:pt x="467" y="252"/>
                  </a:cubicBezTo>
                  <a:lnTo>
                    <a:pt x="467" y="55"/>
                  </a:lnTo>
                  <a:cubicBezTo>
                    <a:pt x="467" y="19"/>
                    <a:pt x="449" y="1"/>
                    <a:pt x="41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92"/>
            <p:cNvSpPr/>
            <p:nvPr/>
          </p:nvSpPr>
          <p:spPr>
            <a:xfrm>
              <a:off x="6951043" y="1556839"/>
              <a:ext cx="24439" cy="22900"/>
            </a:xfrm>
            <a:custGeom>
              <a:avLst/>
              <a:gdLst/>
              <a:ahLst/>
              <a:cxnLst/>
              <a:rect l="l" t="t" r="r" b="b"/>
              <a:pathLst>
                <a:path w="270" h="253" extrusionOk="0">
                  <a:moveTo>
                    <a:pt x="72" y="1"/>
                  </a:moveTo>
                  <a:cubicBezTo>
                    <a:pt x="18" y="1"/>
                    <a:pt x="0" y="19"/>
                    <a:pt x="0" y="55"/>
                  </a:cubicBezTo>
                  <a:lnTo>
                    <a:pt x="0" y="198"/>
                  </a:lnTo>
                  <a:cubicBezTo>
                    <a:pt x="0" y="234"/>
                    <a:pt x="18" y="252"/>
                    <a:pt x="72" y="252"/>
                  </a:cubicBezTo>
                  <a:lnTo>
                    <a:pt x="270" y="252"/>
                  </a:lnTo>
                  <a:lnTo>
                    <a:pt x="7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92"/>
            <p:cNvSpPr/>
            <p:nvPr/>
          </p:nvSpPr>
          <p:spPr>
            <a:xfrm>
              <a:off x="6929954" y="1553581"/>
              <a:ext cx="29327" cy="32585"/>
            </a:xfrm>
            <a:custGeom>
              <a:avLst/>
              <a:gdLst/>
              <a:ahLst/>
              <a:cxnLst/>
              <a:rect l="l" t="t" r="r" b="b"/>
              <a:pathLst>
                <a:path w="324" h="360" extrusionOk="0">
                  <a:moveTo>
                    <a:pt x="54" y="1"/>
                  </a:moveTo>
                  <a:cubicBezTo>
                    <a:pt x="36" y="1"/>
                    <a:pt x="0" y="37"/>
                    <a:pt x="0" y="73"/>
                  </a:cubicBezTo>
                  <a:lnTo>
                    <a:pt x="0" y="288"/>
                  </a:lnTo>
                  <a:cubicBezTo>
                    <a:pt x="0" y="324"/>
                    <a:pt x="36" y="360"/>
                    <a:pt x="54" y="360"/>
                  </a:cubicBezTo>
                  <a:lnTo>
                    <a:pt x="287" y="360"/>
                  </a:lnTo>
                  <a:cubicBezTo>
                    <a:pt x="305" y="360"/>
                    <a:pt x="323" y="306"/>
                    <a:pt x="323" y="288"/>
                  </a:cubicBezTo>
                  <a:lnTo>
                    <a:pt x="323" y="73"/>
                  </a:lnTo>
                  <a:cubicBezTo>
                    <a:pt x="323" y="19"/>
                    <a:pt x="305" y="1"/>
                    <a:pt x="287"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92"/>
            <p:cNvSpPr/>
            <p:nvPr/>
          </p:nvSpPr>
          <p:spPr>
            <a:xfrm>
              <a:off x="6929954" y="1560098"/>
              <a:ext cx="29327" cy="21271"/>
            </a:xfrm>
            <a:custGeom>
              <a:avLst/>
              <a:gdLst/>
              <a:ahLst/>
              <a:cxnLst/>
              <a:rect l="l" t="t" r="r" b="b"/>
              <a:pathLst>
                <a:path w="324" h="235" extrusionOk="0">
                  <a:moveTo>
                    <a:pt x="54" y="1"/>
                  </a:moveTo>
                  <a:cubicBezTo>
                    <a:pt x="36" y="1"/>
                    <a:pt x="0" y="19"/>
                    <a:pt x="0" y="37"/>
                  </a:cubicBezTo>
                  <a:lnTo>
                    <a:pt x="0" y="198"/>
                  </a:lnTo>
                  <a:cubicBezTo>
                    <a:pt x="0" y="216"/>
                    <a:pt x="36" y="234"/>
                    <a:pt x="54" y="234"/>
                  </a:cubicBezTo>
                  <a:lnTo>
                    <a:pt x="287" y="234"/>
                  </a:lnTo>
                  <a:cubicBezTo>
                    <a:pt x="305" y="234"/>
                    <a:pt x="323" y="216"/>
                    <a:pt x="323" y="198"/>
                  </a:cubicBezTo>
                  <a:lnTo>
                    <a:pt x="323" y="37"/>
                  </a:lnTo>
                  <a:cubicBezTo>
                    <a:pt x="323" y="19"/>
                    <a:pt x="305" y="1"/>
                    <a:pt x="287" y="1"/>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92"/>
            <p:cNvSpPr/>
            <p:nvPr/>
          </p:nvSpPr>
          <p:spPr>
            <a:xfrm>
              <a:off x="6929954" y="1568244"/>
              <a:ext cx="29327" cy="1720"/>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92"/>
            <p:cNvSpPr/>
            <p:nvPr/>
          </p:nvSpPr>
          <p:spPr>
            <a:xfrm>
              <a:off x="6871391" y="1467411"/>
              <a:ext cx="43990" cy="27788"/>
            </a:xfrm>
            <a:custGeom>
              <a:avLst/>
              <a:gdLst/>
              <a:ahLst/>
              <a:cxnLst/>
              <a:rect l="l" t="t" r="r" b="b"/>
              <a:pathLst>
                <a:path w="486" h="307" extrusionOk="0">
                  <a:moveTo>
                    <a:pt x="72" y="1"/>
                  </a:moveTo>
                  <a:cubicBezTo>
                    <a:pt x="36" y="1"/>
                    <a:pt x="0" y="37"/>
                    <a:pt x="0" y="55"/>
                  </a:cubicBezTo>
                  <a:lnTo>
                    <a:pt x="0" y="252"/>
                  </a:lnTo>
                  <a:cubicBezTo>
                    <a:pt x="0" y="270"/>
                    <a:pt x="36" y="306"/>
                    <a:pt x="72" y="306"/>
                  </a:cubicBezTo>
                  <a:lnTo>
                    <a:pt x="414" y="306"/>
                  </a:lnTo>
                  <a:cubicBezTo>
                    <a:pt x="449" y="306"/>
                    <a:pt x="485" y="270"/>
                    <a:pt x="485" y="252"/>
                  </a:cubicBezTo>
                  <a:lnTo>
                    <a:pt x="485" y="55"/>
                  </a:lnTo>
                  <a:cubicBezTo>
                    <a:pt x="485" y="37"/>
                    <a:pt x="449" y="1"/>
                    <a:pt x="41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92"/>
            <p:cNvSpPr/>
            <p:nvPr/>
          </p:nvSpPr>
          <p:spPr>
            <a:xfrm>
              <a:off x="6871391" y="1469040"/>
              <a:ext cx="24439" cy="22900"/>
            </a:xfrm>
            <a:custGeom>
              <a:avLst/>
              <a:gdLst/>
              <a:ahLst/>
              <a:cxnLst/>
              <a:rect l="l" t="t" r="r" b="b"/>
              <a:pathLst>
                <a:path w="270" h="253" extrusionOk="0">
                  <a:moveTo>
                    <a:pt x="72" y="1"/>
                  </a:moveTo>
                  <a:cubicBezTo>
                    <a:pt x="36" y="1"/>
                    <a:pt x="0" y="37"/>
                    <a:pt x="0" y="55"/>
                  </a:cubicBezTo>
                  <a:lnTo>
                    <a:pt x="0" y="216"/>
                  </a:lnTo>
                  <a:cubicBezTo>
                    <a:pt x="0" y="234"/>
                    <a:pt x="36" y="252"/>
                    <a:pt x="72" y="252"/>
                  </a:cubicBezTo>
                  <a:lnTo>
                    <a:pt x="270" y="252"/>
                  </a:lnTo>
                  <a:lnTo>
                    <a:pt x="7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92"/>
            <p:cNvSpPr/>
            <p:nvPr/>
          </p:nvSpPr>
          <p:spPr>
            <a:xfrm>
              <a:off x="6851840" y="1465872"/>
              <a:ext cx="27788" cy="32585"/>
            </a:xfrm>
            <a:custGeom>
              <a:avLst/>
              <a:gdLst/>
              <a:ahLst/>
              <a:cxnLst/>
              <a:rect l="l" t="t" r="r" b="b"/>
              <a:pathLst>
                <a:path w="307" h="360" extrusionOk="0">
                  <a:moveTo>
                    <a:pt x="37" y="0"/>
                  </a:moveTo>
                  <a:cubicBezTo>
                    <a:pt x="19" y="0"/>
                    <a:pt x="1" y="54"/>
                    <a:pt x="1" y="72"/>
                  </a:cubicBezTo>
                  <a:lnTo>
                    <a:pt x="1" y="287"/>
                  </a:lnTo>
                  <a:cubicBezTo>
                    <a:pt x="1" y="341"/>
                    <a:pt x="19" y="359"/>
                    <a:pt x="37" y="359"/>
                  </a:cubicBezTo>
                  <a:lnTo>
                    <a:pt x="270" y="359"/>
                  </a:lnTo>
                  <a:cubicBezTo>
                    <a:pt x="288" y="359"/>
                    <a:pt x="306" y="323"/>
                    <a:pt x="306" y="287"/>
                  </a:cubicBezTo>
                  <a:lnTo>
                    <a:pt x="306" y="72"/>
                  </a:lnTo>
                  <a:cubicBezTo>
                    <a:pt x="306" y="18"/>
                    <a:pt x="288" y="0"/>
                    <a:pt x="27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92"/>
            <p:cNvSpPr/>
            <p:nvPr/>
          </p:nvSpPr>
          <p:spPr>
            <a:xfrm>
              <a:off x="6851840" y="1472299"/>
              <a:ext cx="27788" cy="22900"/>
            </a:xfrm>
            <a:custGeom>
              <a:avLst/>
              <a:gdLst/>
              <a:ahLst/>
              <a:cxnLst/>
              <a:rect l="l" t="t" r="r" b="b"/>
              <a:pathLst>
                <a:path w="307" h="253" extrusionOk="0">
                  <a:moveTo>
                    <a:pt x="37" y="1"/>
                  </a:moveTo>
                  <a:cubicBezTo>
                    <a:pt x="19" y="1"/>
                    <a:pt x="1" y="19"/>
                    <a:pt x="1" y="37"/>
                  </a:cubicBezTo>
                  <a:lnTo>
                    <a:pt x="1" y="198"/>
                  </a:lnTo>
                  <a:cubicBezTo>
                    <a:pt x="1" y="216"/>
                    <a:pt x="19" y="252"/>
                    <a:pt x="37" y="252"/>
                  </a:cubicBezTo>
                  <a:lnTo>
                    <a:pt x="270" y="252"/>
                  </a:lnTo>
                  <a:cubicBezTo>
                    <a:pt x="288" y="252"/>
                    <a:pt x="306" y="216"/>
                    <a:pt x="306" y="198"/>
                  </a:cubicBezTo>
                  <a:lnTo>
                    <a:pt x="306" y="37"/>
                  </a:lnTo>
                  <a:cubicBezTo>
                    <a:pt x="306" y="19"/>
                    <a:pt x="288" y="1"/>
                    <a:pt x="270" y="1"/>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92"/>
            <p:cNvSpPr/>
            <p:nvPr/>
          </p:nvSpPr>
          <p:spPr>
            <a:xfrm>
              <a:off x="6851840" y="1480445"/>
              <a:ext cx="27788" cy="1720"/>
            </a:xfrm>
            <a:custGeom>
              <a:avLst/>
              <a:gdLst/>
              <a:ahLst/>
              <a:cxnLst/>
              <a:rect l="l" t="t" r="r" b="b"/>
              <a:pathLst>
                <a:path w="307" h="19" extrusionOk="0">
                  <a:moveTo>
                    <a:pt x="1" y="1"/>
                  </a:moveTo>
                  <a:lnTo>
                    <a:pt x="1" y="19"/>
                  </a:lnTo>
                  <a:lnTo>
                    <a:pt x="306" y="19"/>
                  </a:lnTo>
                  <a:lnTo>
                    <a:pt x="30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92"/>
            <p:cNvSpPr/>
            <p:nvPr/>
          </p:nvSpPr>
          <p:spPr>
            <a:xfrm>
              <a:off x="7017662" y="1555210"/>
              <a:ext cx="24530" cy="8237"/>
            </a:xfrm>
            <a:custGeom>
              <a:avLst/>
              <a:gdLst/>
              <a:ahLst/>
              <a:cxnLst/>
              <a:rect l="l" t="t" r="r" b="b"/>
              <a:pathLst>
                <a:path w="271" h="91" extrusionOk="0">
                  <a:moveTo>
                    <a:pt x="145" y="1"/>
                  </a:moveTo>
                  <a:cubicBezTo>
                    <a:pt x="73" y="1"/>
                    <a:pt x="1" y="19"/>
                    <a:pt x="1" y="37"/>
                  </a:cubicBezTo>
                  <a:cubicBezTo>
                    <a:pt x="1" y="73"/>
                    <a:pt x="73" y="91"/>
                    <a:pt x="145" y="91"/>
                  </a:cubicBezTo>
                  <a:cubicBezTo>
                    <a:pt x="216" y="91"/>
                    <a:pt x="270" y="73"/>
                    <a:pt x="270" y="37"/>
                  </a:cubicBezTo>
                  <a:cubicBezTo>
                    <a:pt x="270" y="19"/>
                    <a:pt x="216" y="1"/>
                    <a:pt x="145"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92"/>
            <p:cNvSpPr/>
            <p:nvPr/>
          </p:nvSpPr>
          <p:spPr>
            <a:xfrm>
              <a:off x="6999831" y="1527603"/>
              <a:ext cx="24439" cy="8237"/>
            </a:xfrm>
            <a:custGeom>
              <a:avLst/>
              <a:gdLst/>
              <a:ahLst/>
              <a:cxnLst/>
              <a:rect l="l" t="t" r="r" b="b"/>
              <a:pathLst>
                <a:path w="270" h="91" extrusionOk="0">
                  <a:moveTo>
                    <a:pt x="144" y="0"/>
                  </a:moveTo>
                  <a:cubicBezTo>
                    <a:pt x="72" y="0"/>
                    <a:pt x="0" y="18"/>
                    <a:pt x="0" y="36"/>
                  </a:cubicBezTo>
                  <a:cubicBezTo>
                    <a:pt x="0" y="54"/>
                    <a:pt x="54" y="90"/>
                    <a:pt x="144" y="90"/>
                  </a:cubicBezTo>
                  <a:cubicBezTo>
                    <a:pt x="198" y="90"/>
                    <a:pt x="270" y="54"/>
                    <a:pt x="270" y="36"/>
                  </a:cubicBezTo>
                  <a:cubicBezTo>
                    <a:pt x="270" y="18"/>
                    <a:pt x="234" y="0"/>
                    <a:pt x="14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92"/>
            <p:cNvSpPr/>
            <p:nvPr/>
          </p:nvSpPr>
          <p:spPr>
            <a:xfrm>
              <a:off x="6981909" y="1483704"/>
              <a:ext cx="24530" cy="8237"/>
            </a:xfrm>
            <a:custGeom>
              <a:avLst/>
              <a:gdLst/>
              <a:ahLst/>
              <a:cxnLst/>
              <a:rect l="l" t="t" r="r" b="b"/>
              <a:pathLst>
                <a:path w="271" h="91" extrusionOk="0">
                  <a:moveTo>
                    <a:pt x="126" y="1"/>
                  </a:moveTo>
                  <a:cubicBezTo>
                    <a:pt x="55" y="1"/>
                    <a:pt x="1" y="19"/>
                    <a:pt x="1" y="54"/>
                  </a:cubicBezTo>
                  <a:cubicBezTo>
                    <a:pt x="1" y="72"/>
                    <a:pt x="55" y="90"/>
                    <a:pt x="126" y="90"/>
                  </a:cubicBezTo>
                  <a:cubicBezTo>
                    <a:pt x="198" y="90"/>
                    <a:pt x="270" y="72"/>
                    <a:pt x="270" y="54"/>
                  </a:cubicBezTo>
                  <a:cubicBezTo>
                    <a:pt x="270" y="19"/>
                    <a:pt x="198" y="1"/>
                    <a:pt x="12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92"/>
            <p:cNvSpPr/>
            <p:nvPr/>
          </p:nvSpPr>
          <p:spPr>
            <a:xfrm>
              <a:off x="6970595" y="1447951"/>
              <a:ext cx="24439" cy="8237"/>
            </a:xfrm>
            <a:custGeom>
              <a:avLst/>
              <a:gdLst/>
              <a:ahLst/>
              <a:cxnLst/>
              <a:rect l="l" t="t" r="r" b="b"/>
              <a:pathLst>
                <a:path w="270" h="91" extrusionOk="0">
                  <a:moveTo>
                    <a:pt x="144" y="0"/>
                  </a:moveTo>
                  <a:cubicBezTo>
                    <a:pt x="72" y="0"/>
                    <a:pt x="0" y="18"/>
                    <a:pt x="0" y="36"/>
                  </a:cubicBezTo>
                  <a:cubicBezTo>
                    <a:pt x="0" y="72"/>
                    <a:pt x="72" y="90"/>
                    <a:pt x="144" y="90"/>
                  </a:cubicBezTo>
                  <a:cubicBezTo>
                    <a:pt x="216" y="90"/>
                    <a:pt x="269" y="72"/>
                    <a:pt x="269" y="36"/>
                  </a:cubicBezTo>
                  <a:cubicBezTo>
                    <a:pt x="269" y="18"/>
                    <a:pt x="216" y="0"/>
                    <a:pt x="14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92"/>
            <p:cNvSpPr/>
            <p:nvPr/>
          </p:nvSpPr>
          <p:spPr>
            <a:xfrm>
              <a:off x="6830750" y="1402422"/>
              <a:ext cx="271545" cy="272269"/>
            </a:xfrm>
            <a:custGeom>
              <a:avLst/>
              <a:gdLst/>
              <a:ahLst/>
              <a:cxnLst/>
              <a:rect l="l" t="t" r="r" b="b"/>
              <a:pathLst>
                <a:path w="3000" h="3008" extrusionOk="0">
                  <a:moveTo>
                    <a:pt x="1563" y="1"/>
                  </a:moveTo>
                  <a:lnTo>
                    <a:pt x="1" y="144"/>
                  </a:lnTo>
                  <a:cubicBezTo>
                    <a:pt x="1" y="144"/>
                    <a:pt x="2569" y="2964"/>
                    <a:pt x="2605" y="3000"/>
                  </a:cubicBezTo>
                  <a:cubicBezTo>
                    <a:pt x="2623" y="3006"/>
                    <a:pt x="2672" y="3008"/>
                    <a:pt x="2731" y="3008"/>
                  </a:cubicBezTo>
                  <a:cubicBezTo>
                    <a:pt x="2848" y="3008"/>
                    <a:pt x="3000" y="3000"/>
                    <a:pt x="3000" y="3000"/>
                  </a:cubicBezTo>
                  <a:lnTo>
                    <a:pt x="1868" y="1150"/>
                  </a:lnTo>
                  <a:lnTo>
                    <a:pt x="1563"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92"/>
            <p:cNvSpPr/>
            <p:nvPr/>
          </p:nvSpPr>
          <p:spPr>
            <a:xfrm>
              <a:off x="6853469" y="1431658"/>
              <a:ext cx="235882" cy="237421"/>
            </a:xfrm>
            <a:custGeom>
              <a:avLst/>
              <a:gdLst/>
              <a:ahLst/>
              <a:cxnLst/>
              <a:rect l="l" t="t" r="r" b="b"/>
              <a:pathLst>
                <a:path w="2606" h="2623" extrusionOk="0">
                  <a:moveTo>
                    <a:pt x="1" y="1"/>
                  </a:moveTo>
                  <a:lnTo>
                    <a:pt x="2354" y="2623"/>
                  </a:lnTo>
                  <a:lnTo>
                    <a:pt x="2605" y="2623"/>
                  </a:lnTo>
                  <a:lnTo>
                    <a:pt x="1348" y="845"/>
                  </a:lnTo>
                  <a:lnTo>
                    <a:pt x="1258"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92"/>
            <p:cNvSpPr/>
            <p:nvPr/>
          </p:nvSpPr>
          <p:spPr>
            <a:xfrm>
              <a:off x="6830750" y="1402422"/>
              <a:ext cx="146363" cy="21271"/>
            </a:xfrm>
            <a:custGeom>
              <a:avLst/>
              <a:gdLst/>
              <a:ahLst/>
              <a:cxnLst/>
              <a:rect l="l" t="t" r="r" b="b"/>
              <a:pathLst>
                <a:path w="1617" h="235" extrusionOk="0">
                  <a:moveTo>
                    <a:pt x="1563" y="1"/>
                  </a:moveTo>
                  <a:lnTo>
                    <a:pt x="1" y="144"/>
                  </a:lnTo>
                  <a:lnTo>
                    <a:pt x="90" y="234"/>
                  </a:lnTo>
                  <a:lnTo>
                    <a:pt x="1617" y="234"/>
                  </a:lnTo>
                  <a:lnTo>
                    <a:pt x="1563"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92"/>
            <p:cNvSpPr/>
            <p:nvPr/>
          </p:nvSpPr>
          <p:spPr>
            <a:xfrm>
              <a:off x="7089259" y="1670615"/>
              <a:ext cx="26068" cy="4978"/>
            </a:xfrm>
            <a:custGeom>
              <a:avLst/>
              <a:gdLst/>
              <a:ahLst/>
              <a:cxnLst/>
              <a:rect l="l" t="t" r="r" b="b"/>
              <a:pathLst>
                <a:path w="288" h="55" extrusionOk="0">
                  <a:moveTo>
                    <a:pt x="90" y="1"/>
                  </a:moveTo>
                  <a:cubicBezTo>
                    <a:pt x="0" y="1"/>
                    <a:pt x="0" y="37"/>
                    <a:pt x="18" y="37"/>
                  </a:cubicBezTo>
                  <a:cubicBezTo>
                    <a:pt x="18" y="55"/>
                    <a:pt x="72" y="55"/>
                    <a:pt x="162" y="55"/>
                  </a:cubicBezTo>
                  <a:cubicBezTo>
                    <a:pt x="234" y="55"/>
                    <a:pt x="287" y="37"/>
                    <a:pt x="287" y="37"/>
                  </a:cubicBezTo>
                  <a:cubicBezTo>
                    <a:pt x="287" y="1"/>
                    <a:pt x="180" y="1"/>
                    <a:pt x="9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92"/>
            <p:cNvSpPr/>
            <p:nvPr/>
          </p:nvSpPr>
          <p:spPr>
            <a:xfrm>
              <a:off x="7185113" y="1392647"/>
              <a:ext cx="105722" cy="102553"/>
            </a:xfrm>
            <a:custGeom>
              <a:avLst/>
              <a:gdLst/>
              <a:ahLst/>
              <a:cxnLst/>
              <a:rect l="l" t="t" r="r" b="b"/>
              <a:pathLst>
                <a:path w="1168" h="1133" extrusionOk="0">
                  <a:moveTo>
                    <a:pt x="899" y="1"/>
                  </a:moveTo>
                  <a:lnTo>
                    <a:pt x="1" y="91"/>
                  </a:lnTo>
                  <a:cubicBezTo>
                    <a:pt x="180" y="270"/>
                    <a:pt x="917" y="1096"/>
                    <a:pt x="917" y="1096"/>
                  </a:cubicBezTo>
                  <a:lnTo>
                    <a:pt x="1168" y="1132"/>
                  </a:lnTo>
                  <a:lnTo>
                    <a:pt x="1168" y="1132"/>
                  </a:lnTo>
                  <a:lnTo>
                    <a:pt x="899"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92"/>
            <p:cNvSpPr/>
            <p:nvPr/>
          </p:nvSpPr>
          <p:spPr>
            <a:xfrm>
              <a:off x="7211091" y="1408939"/>
              <a:ext cx="71688" cy="79744"/>
            </a:xfrm>
            <a:custGeom>
              <a:avLst/>
              <a:gdLst/>
              <a:ahLst/>
              <a:cxnLst/>
              <a:rect l="l" t="t" r="r" b="b"/>
              <a:pathLst>
                <a:path w="792" h="881" extrusionOk="0">
                  <a:moveTo>
                    <a:pt x="522" y="0"/>
                  </a:moveTo>
                  <a:lnTo>
                    <a:pt x="1" y="108"/>
                  </a:lnTo>
                  <a:cubicBezTo>
                    <a:pt x="181" y="288"/>
                    <a:pt x="648" y="880"/>
                    <a:pt x="648" y="880"/>
                  </a:cubicBezTo>
                  <a:lnTo>
                    <a:pt x="791" y="880"/>
                  </a:lnTo>
                  <a:lnTo>
                    <a:pt x="522"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92"/>
            <p:cNvSpPr/>
            <p:nvPr/>
          </p:nvSpPr>
          <p:spPr>
            <a:xfrm>
              <a:off x="7185113" y="1392647"/>
              <a:ext cx="83002" cy="24530"/>
            </a:xfrm>
            <a:custGeom>
              <a:avLst/>
              <a:gdLst/>
              <a:ahLst/>
              <a:cxnLst/>
              <a:rect l="l" t="t" r="r" b="b"/>
              <a:pathLst>
                <a:path w="917" h="271" extrusionOk="0">
                  <a:moveTo>
                    <a:pt x="899" y="1"/>
                  </a:moveTo>
                  <a:lnTo>
                    <a:pt x="1" y="91"/>
                  </a:lnTo>
                  <a:cubicBezTo>
                    <a:pt x="37" y="145"/>
                    <a:pt x="90" y="180"/>
                    <a:pt x="162" y="270"/>
                  </a:cubicBezTo>
                  <a:cubicBezTo>
                    <a:pt x="468" y="216"/>
                    <a:pt x="737" y="180"/>
                    <a:pt x="917" y="145"/>
                  </a:cubicBezTo>
                  <a:lnTo>
                    <a:pt x="899"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92"/>
            <p:cNvSpPr/>
            <p:nvPr/>
          </p:nvSpPr>
          <p:spPr>
            <a:xfrm>
              <a:off x="6951043" y="1199218"/>
              <a:ext cx="42361" cy="27698"/>
            </a:xfrm>
            <a:custGeom>
              <a:avLst/>
              <a:gdLst/>
              <a:ahLst/>
              <a:cxnLst/>
              <a:rect l="l" t="t" r="r" b="b"/>
              <a:pathLst>
                <a:path w="468" h="306" extrusionOk="0">
                  <a:moveTo>
                    <a:pt x="72" y="1"/>
                  </a:moveTo>
                  <a:cubicBezTo>
                    <a:pt x="18" y="1"/>
                    <a:pt x="0" y="37"/>
                    <a:pt x="0" y="55"/>
                  </a:cubicBezTo>
                  <a:lnTo>
                    <a:pt x="0" y="252"/>
                  </a:lnTo>
                  <a:cubicBezTo>
                    <a:pt x="0" y="270"/>
                    <a:pt x="18" y="306"/>
                    <a:pt x="72" y="306"/>
                  </a:cubicBezTo>
                  <a:lnTo>
                    <a:pt x="414" y="306"/>
                  </a:lnTo>
                  <a:cubicBezTo>
                    <a:pt x="449" y="306"/>
                    <a:pt x="467" y="270"/>
                    <a:pt x="467" y="252"/>
                  </a:cubicBezTo>
                  <a:lnTo>
                    <a:pt x="467" y="55"/>
                  </a:lnTo>
                  <a:cubicBezTo>
                    <a:pt x="467" y="37"/>
                    <a:pt x="449" y="1"/>
                    <a:pt x="41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92"/>
            <p:cNvSpPr/>
            <p:nvPr/>
          </p:nvSpPr>
          <p:spPr>
            <a:xfrm>
              <a:off x="6951043" y="1202477"/>
              <a:ext cx="24439" cy="21271"/>
            </a:xfrm>
            <a:custGeom>
              <a:avLst/>
              <a:gdLst/>
              <a:ahLst/>
              <a:cxnLst/>
              <a:rect l="l" t="t" r="r" b="b"/>
              <a:pathLst>
                <a:path w="270" h="235" extrusionOk="0">
                  <a:moveTo>
                    <a:pt x="72" y="1"/>
                  </a:moveTo>
                  <a:cubicBezTo>
                    <a:pt x="18" y="1"/>
                    <a:pt x="0" y="19"/>
                    <a:pt x="0" y="37"/>
                  </a:cubicBezTo>
                  <a:lnTo>
                    <a:pt x="0" y="198"/>
                  </a:lnTo>
                  <a:cubicBezTo>
                    <a:pt x="0" y="216"/>
                    <a:pt x="18" y="234"/>
                    <a:pt x="72" y="234"/>
                  </a:cubicBezTo>
                  <a:lnTo>
                    <a:pt x="270"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92"/>
            <p:cNvSpPr/>
            <p:nvPr/>
          </p:nvSpPr>
          <p:spPr>
            <a:xfrm>
              <a:off x="6929954" y="1195960"/>
              <a:ext cx="29327" cy="32585"/>
            </a:xfrm>
            <a:custGeom>
              <a:avLst/>
              <a:gdLst/>
              <a:ahLst/>
              <a:cxnLst/>
              <a:rect l="l" t="t" r="r" b="b"/>
              <a:pathLst>
                <a:path w="324" h="360" extrusionOk="0">
                  <a:moveTo>
                    <a:pt x="54" y="1"/>
                  </a:moveTo>
                  <a:cubicBezTo>
                    <a:pt x="36" y="1"/>
                    <a:pt x="0" y="19"/>
                    <a:pt x="0" y="73"/>
                  </a:cubicBezTo>
                  <a:lnTo>
                    <a:pt x="0" y="288"/>
                  </a:lnTo>
                  <a:cubicBezTo>
                    <a:pt x="0" y="306"/>
                    <a:pt x="36" y="360"/>
                    <a:pt x="54" y="360"/>
                  </a:cubicBezTo>
                  <a:lnTo>
                    <a:pt x="287" y="360"/>
                  </a:lnTo>
                  <a:cubicBezTo>
                    <a:pt x="305" y="360"/>
                    <a:pt x="323" y="342"/>
                    <a:pt x="323" y="288"/>
                  </a:cubicBezTo>
                  <a:lnTo>
                    <a:pt x="323" y="73"/>
                  </a:lnTo>
                  <a:cubicBezTo>
                    <a:pt x="323" y="37"/>
                    <a:pt x="305" y="1"/>
                    <a:pt x="287"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92"/>
            <p:cNvSpPr/>
            <p:nvPr/>
          </p:nvSpPr>
          <p:spPr>
            <a:xfrm>
              <a:off x="6929954" y="1199218"/>
              <a:ext cx="29327" cy="22900"/>
            </a:xfrm>
            <a:custGeom>
              <a:avLst/>
              <a:gdLst/>
              <a:ahLst/>
              <a:cxnLst/>
              <a:rect l="l" t="t" r="r" b="b"/>
              <a:pathLst>
                <a:path w="324" h="253" extrusionOk="0">
                  <a:moveTo>
                    <a:pt x="54" y="1"/>
                  </a:moveTo>
                  <a:cubicBezTo>
                    <a:pt x="36" y="1"/>
                    <a:pt x="0" y="37"/>
                    <a:pt x="0" y="55"/>
                  </a:cubicBezTo>
                  <a:lnTo>
                    <a:pt x="0" y="216"/>
                  </a:lnTo>
                  <a:cubicBezTo>
                    <a:pt x="0" y="234"/>
                    <a:pt x="36" y="252"/>
                    <a:pt x="54" y="252"/>
                  </a:cubicBezTo>
                  <a:lnTo>
                    <a:pt x="287" y="252"/>
                  </a:lnTo>
                  <a:cubicBezTo>
                    <a:pt x="305" y="252"/>
                    <a:pt x="323" y="234"/>
                    <a:pt x="323" y="216"/>
                  </a:cubicBezTo>
                  <a:lnTo>
                    <a:pt x="323" y="55"/>
                  </a:lnTo>
                  <a:cubicBezTo>
                    <a:pt x="323" y="37"/>
                    <a:pt x="305" y="1"/>
                    <a:pt x="287" y="1"/>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92"/>
            <p:cNvSpPr/>
            <p:nvPr/>
          </p:nvSpPr>
          <p:spPr>
            <a:xfrm>
              <a:off x="6929954" y="1212252"/>
              <a:ext cx="29327" cy="1720"/>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92"/>
            <p:cNvSpPr/>
            <p:nvPr/>
          </p:nvSpPr>
          <p:spPr>
            <a:xfrm>
              <a:off x="6871391" y="1287017"/>
              <a:ext cx="43990" cy="26068"/>
            </a:xfrm>
            <a:custGeom>
              <a:avLst/>
              <a:gdLst/>
              <a:ahLst/>
              <a:cxnLst/>
              <a:rect l="l" t="t" r="r" b="b"/>
              <a:pathLst>
                <a:path w="486" h="288" extrusionOk="0">
                  <a:moveTo>
                    <a:pt x="72" y="0"/>
                  </a:moveTo>
                  <a:cubicBezTo>
                    <a:pt x="36" y="0"/>
                    <a:pt x="0" y="18"/>
                    <a:pt x="0" y="54"/>
                  </a:cubicBezTo>
                  <a:lnTo>
                    <a:pt x="0" y="252"/>
                  </a:lnTo>
                  <a:cubicBezTo>
                    <a:pt x="0" y="270"/>
                    <a:pt x="36" y="288"/>
                    <a:pt x="72" y="288"/>
                  </a:cubicBezTo>
                  <a:lnTo>
                    <a:pt x="414" y="288"/>
                  </a:lnTo>
                  <a:cubicBezTo>
                    <a:pt x="449" y="288"/>
                    <a:pt x="485" y="270"/>
                    <a:pt x="485" y="252"/>
                  </a:cubicBezTo>
                  <a:lnTo>
                    <a:pt x="485" y="54"/>
                  </a:lnTo>
                  <a:cubicBezTo>
                    <a:pt x="485" y="18"/>
                    <a:pt x="449" y="0"/>
                    <a:pt x="41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92"/>
            <p:cNvSpPr/>
            <p:nvPr/>
          </p:nvSpPr>
          <p:spPr>
            <a:xfrm>
              <a:off x="6871391" y="1288646"/>
              <a:ext cx="24439" cy="22810"/>
            </a:xfrm>
            <a:custGeom>
              <a:avLst/>
              <a:gdLst/>
              <a:ahLst/>
              <a:cxnLst/>
              <a:rect l="l" t="t" r="r" b="b"/>
              <a:pathLst>
                <a:path w="270" h="252" extrusionOk="0">
                  <a:moveTo>
                    <a:pt x="72" y="0"/>
                  </a:moveTo>
                  <a:cubicBezTo>
                    <a:pt x="36" y="0"/>
                    <a:pt x="0" y="36"/>
                    <a:pt x="0" y="54"/>
                  </a:cubicBezTo>
                  <a:lnTo>
                    <a:pt x="0" y="216"/>
                  </a:lnTo>
                  <a:cubicBezTo>
                    <a:pt x="0" y="234"/>
                    <a:pt x="36" y="252"/>
                    <a:pt x="72" y="252"/>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92"/>
            <p:cNvSpPr/>
            <p:nvPr/>
          </p:nvSpPr>
          <p:spPr>
            <a:xfrm>
              <a:off x="6851840" y="1283758"/>
              <a:ext cx="27788" cy="32585"/>
            </a:xfrm>
            <a:custGeom>
              <a:avLst/>
              <a:gdLst/>
              <a:ahLst/>
              <a:cxnLst/>
              <a:rect l="l" t="t" r="r" b="b"/>
              <a:pathLst>
                <a:path w="307" h="360" extrusionOk="0">
                  <a:moveTo>
                    <a:pt x="37" y="1"/>
                  </a:moveTo>
                  <a:cubicBezTo>
                    <a:pt x="19" y="1"/>
                    <a:pt x="1" y="19"/>
                    <a:pt x="1" y="54"/>
                  </a:cubicBezTo>
                  <a:lnTo>
                    <a:pt x="1" y="288"/>
                  </a:lnTo>
                  <a:cubicBezTo>
                    <a:pt x="1" y="306"/>
                    <a:pt x="19" y="360"/>
                    <a:pt x="37" y="360"/>
                  </a:cubicBezTo>
                  <a:lnTo>
                    <a:pt x="270" y="360"/>
                  </a:lnTo>
                  <a:cubicBezTo>
                    <a:pt x="288" y="360"/>
                    <a:pt x="306" y="324"/>
                    <a:pt x="306" y="288"/>
                  </a:cubicBezTo>
                  <a:lnTo>
                    <a:pt x="306" y="54"/>
                  </a:lnTo>
                  <a:cubicBezTo>
                    <a:pt x="306" y="36"/>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92"/>
            <p:cNvSpPr/>
            <p:nvPr/>
          </p:nvSpPr>
          <p:spPr>
            <a:xfrm>
              <a:off x="6851840" y="1287017"/>
              <a:ext cx="27788" cy="22810"/>
            </a:xfrm>
            <a:custGeom>
              <a:avLst/>
              <a:gdLst/>
              <a:ahLst/>
              <a:cxnLst/>
              <a:rect l="l" t="t" r="r" b="b"/>
              <a:pathLst>
                <a:path w="307" h="252" extrusionOk="0">
                  <a:moveTo>
                    <a:pt x="37" y="0"/>
                  </a:moveTo>
                  <a:cubicBezTo>
                    <a:pt x="19" y="0"/>
                    <a:pt x="1" y="18"/>
                    <a:pt x="1" y="36"/>
                  </a:cubicBezTo>
                  <a:lnTo>
                    <a:pt x="1" y="198"/>
                  </a:lnTo>
                  <a:cubicBezTo>
                    <a:pt x="1" y="234"/>
                    <a:pt x="19" y="252"/>
                    <a:pt x="37" y="252"/>
                  </a:cubicBezTo>
                  <a:lnTo>
                    <a:pt x="270" y="252"/>
                  </a:lnTo>
                  <a:cubicBezTo>
                    <a:pt x="288" y="252"/>
                    <a:pt x="306" y="234"/>
                    <a:pt x="306" y="198"/>
                  </a:cubicBezTo>
                  <a:lnTo>
                    <a:pt x="306" y="36"/>
                  </a:lnTo>
                  <a:cubicBezTo>
                    <a:pt x="306" y="18"/>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92"/>
            <p:cNvSpPr/>
            <p:nvPr/>
          </p:nvSpPr>
          <p:spPr>
            <a:xfrm>
              <a:off x="6851840" y="1300051"/>
              <a:ext cx="27788" cy="1720"/>
            </a:xfrm>
            <a:custGeom>
              <a:avLst/>
              <a:gdLst/>
              <a:ahLst/>
              <a:cxnLst/>
              <a:rect l="l" t="t" r="r" b="b"/>
              <a:pathLst>
                <a:path w="307" h="19" extrusionOk="0">
                  <a:moveTo>
                    <a:pt x="1" y="0"/>
                  </a:moveTo>
                  <a:lnTo>
                    <a:pt x="1" y="18"/>
                  </a:lnTo>
                  <a:lnTo>
                    <a:pt x="306" y="18"/>
                  </a:lnTo>
                  <a:lnTo>
                    <a:pt x="30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92"/>
            <p:cNvSpPr/>
            <p:nvPr/>
          </p:nvSpPr>
          <p:spPr>
            <a:xfrm>
              <a:off x="7017662" y="1217140"/>
              <a:ext cx="24530" cy="9776"/>
            </a:xfrm>
            <a:custGeom>
              <a:avLst/>
              <a:gdLst/>
              <a:ahLst/>
              <a:cxnLst/>
              <a:rect l="l" t="t" r="r" b="b"/>
              <a:pathLst>
                <a:path w="271" h="108" extrusionOk="0">
                  <a:moveTo>
                    <a:pt x="145" y="0"/>
                  </a:moveTo>
                  <a:cubicBezTo>
                    <a:pt x="55" y="0"/>
                    <a:pt x="1" y="36"/>
                    <a:pt x="1" y="54"/>
                  </a:cubicBezTo>
                  <a:cubicBezTo>
                    <a:pt x="1" y="72"/>
                    <a:pt x="55" y="108"/>
                    <a:pt x="145" y="108"/>
                  </a:cubicBezTo>
                  <a:cubicBezTo>
                    <a:pt x="234" y="108"/>
                    <a:pt x="270" y="72"/>
                    <a:pt x="270" y="54"/>
                  </a:cubicBezTo>
                  <a:cubicBezTo>
                    <a:pt x="270" y="36"/>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92"/>
            <p:cNvSpPr/>
            <p:nvPr/>
          </p:nvSpPr>
          <p:spPr>
            <a:xfrm>
              <a:off x="6999831" y="1246376"/>
              <a:ext cx="24439" cy="8237"/>
            </a:xfrm>
            <a:custGeom>
              <a:avLst/>
              <a:gdLst/>
              <a:ahLst/>
              <a:cxnLst/>
              <a:rect l="l" t="t" r="r" b="b"/>
              <a:pathLst>
                <a:path w="270" h="91" extrusionOk="0">
                  <a:moveTo>
                    <a:pt x="144" y="1"/>
                  </a:moveTo>
                  <a:cubicBezTo>
                    <a:pt x="54" y="1"/>
                    <a:pt x="0" y="18"/>
                    <a:pt x="0" y="36"/>
                  </a:cubicBezTo>
                  <a:cubicBezTo>
                    <a:pt x="0" y="72"/>
                    <a:pt x="54" y="90"/>
                    <a:pt x="144" y="90"/>
                  </a:cubicBezTo>
                  <a:cubicBezTo>
                    <a:pt x="216" y="90"/>
                    <a:pt x="270" y="72"/>
                    <a:pt x="270" y="36"/>
                  </a:cubicBezTo>
                  <a:cubicBezTo>
                    <a:pt x="270" y="18"/>
                    <a:pt x="216" y="1"/>
                    <a:pt x="14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92"/>
            <p:cNvSpPr/>
            <p:nvPr/>
          </p:nvSpPr>
          <p:spPr>
            <a:xfrm>
              <a:off x="6981909" y="1287017"/>
              <a:ext cx="24530" cy="8237"/>
            </a:xfrm>
            <a:custGeom>
              <a:avLst/>
              <a:gdLst/>
              <a:ahLst/>
              <a:cxnLst/>
              <a:rect l="l" t="t" r="r" b="b"/>
              <a:pathLst>
                <a:path w="271" h="91" extrusionOk="0">
                  <a:moveTo>
                    <a:pt x="126" y="0"/>
                  </a:moveTo>
                  <a:cubicBezTo>
                    <a:pt x="55" y="0"/>
                    <a:pt x="1" y="18"/>
                    <a:pt x="1" y="36"/>
                  </a:cubicBezTo>
                  <a:cubicBezTo>
                    <a:pt x="1" y="72"/>
                    <a:pt x="55" y="90"/>
                    <a:pt x="126" y="90"/>
                  </a:cubicBezTo>
                  <a:cubicBezTo>
                    <a:pt x="198" y="90"/>
                    <a:pt x="270" y="72"/>
                    <a:pt x="270" y="36"/>
                  </a:cubicBezTo>
                  <a:cubicBezTo>
                    <a:pt x="270" y="18"/>
                    <a:pt x="198"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92"/>
            <p:cNvSpPr/>
            <p:nvPr/>
          </p:nvSpPr>
          <p:spPr>
            <a:xfrm>
              <a:off x="6970595" y="1326028"/>
              <a:ext cx="24439" cy="8237"/>
            </a:xfrm>
            <a:custGeom>
              <a:avLst/>
              <a:gdLst/>
              <a:ahLst/>
              <a:cxnLst/>
              <a:rect l="l" t="t" r="r" b="b"/>
              <a:pathLst>
                <a:path w="270" h="91" extrusionOk="0">
                  <a:moveTo>
                    <a:pt x="144" y="1"/>
                  </a:moveTo>
                  <a:cubicBezTo>
                    <a:pt x="72" y="1"/>
                    <a:pt x="0" y="18"/>
                    <a:pt x="0" y="36"/>
                  </a:cubicBezTo>
                  <a:cubicBezTo>
                    <a:pt x="0" y="72"/>
                    <a:pt x="72" y="90"/>
                    <a:pt x="144" y="90"/>
                  </a:cubicBezTo>
                  <a:cubicBezTo>
                    <a:pt x="216" y="90"/>
                    <a:pt x="269" y="72"/>
                    <a:pt x="269" y="36"/>
                  </a:cubicBezTo>
                  <a:cubicBezTo>
                    <a:pt x="269" y="18"/>
                    <a:pt x="216" y="1"/>
                    <a:pt x="14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92"/>
            <p:cNvSpPr/>
            <p:nvPr/>
          </p:nvSpPr>
          <p:spPr>
            <a:xfrm>
              <a:off x="6830750" y="1107437"/>
              <a:ext cx="271545" cy="270730"/>
            </a:xfrm>
            <a:custGeom>
              <a:avLst/>
              <a:gdLst/>
              <a:ahLst/>
              <a:cxnLst/>
              <a:rect l="l" t="t" r="r" b="b"/>
              <a:pathLst>
                <a:path w="3000" h="2991" extrusionOk="0">
                  <a:moveTo>
                    <a:pt x="2731" y="1"/>
                  </a:moveTo>
                  <a:cubicBezTo>
                    <a:pt x="2672" y="1"/>
                    <a:pt x="2623" y="3"/>
                    <a:pt x="2605" y="9"/>
                  </a:cubicBezTo>
                  <a:cubicBezTo>
                    <a:pt x="2569" y="27"/>
                    <a:pt x="1" y="2864"/>
                    <a:pt x="1" y="2864"/>
                  </a:cubicBezTo>
                  <a:lnTo>
                    <a:pt x="1563" y="2990"/>
                  </a:lnTo>
                  <a:lnTo>
                    <a:pt x="1868" y="1859"/>
                  </a:lnTo>
                  <a:lnTo>
                    <a:pt x="3000" y="9"/>
                  </a:lnTo>
                  <a:cubicBezTo>
                    <a:pt x="3000" y="9"/>
                    <a:pt x="2848" y="1"/>
                    <a:pt x="2731"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92"/>
            <p:cNvSpPr/>
            <p:nvPr/>
          </p:nvSpPr>
          <p:spPr>
            <a:xfrm>
              <a:off x="6853469" y="1113049"/>
              <a:ext cx="235882" cy="237421"/>
            </a:xfrm>
            <a:custGeom>
              <a:avLst/>
              <a:gdLst/>
              <a:ahLst/>
              <a:cxnLst/>
              <a:rect l="l" t="t" r="r" b="b"/>
              <a:pathLst>
                <a:path w="2606" h="2623" extrusionOk="0">
                  <a:moveTo>
                    <a:pt x="2354" y="1"/>
                  </a:moveTo>
                  <a:lnTo>
                    <a:pt x="1" y="2623"/>
                  </a:lnTo>
                  <a:lnTo>
                    <a:pt x="1258" y="2623"/>
                  </a:lnTo>
                  <a:lnTo>
                    <a:pt x="1348" y="1761"/>
                  </a:lnTo>
                  <a:lnTo>
                    <a:pt x="2605"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92"/>
            <p:cNvSpPr/>
            <p:nvPr/>
          </p:nvSpPr>
          <p:spPr>
            <a:xfrm>
              <a:off x="6830750" y="1358523"/>
              <a:ext cx="146363" cy="19642"/>
            </a:xfrm>
            <a:custGeom>
              <a:avLst/>
              <a:gdLst/>
              <a:ahLst/>
              <a:cxnLst/>
              <a:rect l="l" t="t" r="r" b="b"/>
              <a:pathLst>
                <a:path w="1617" h="217" extrusionOk="0">
                  <a:moveTo>
                    <a:pt x="90" y="1"/>
                  </a:moveTo>
                  <a:lnTo>
                    <a:pt x="1" y="90"/>
                  </a:lnTo>
                  <a:lnTo>
                    <a:pt x="1563" y="216"/>
                  </a:lnTo>
                  <a:lnTo>
                    <a:pt x="1617"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92"/>
            <p:cNvSpPr/>
            <p:nvPr/>
          </p:nvSpPr>
          <p:spPr>
            <a:xfrm>
              <a:off x="7089259" y="1106532"/>
              <a:ext cx="26068" cy="3349"/>
            </a:xfrm>
            <a:custGeom>
              <a:avLst/>
              <a:gdLst/>
              <a:ahLst/>
              <a:cxnLst/>
              <a:rect l="l" t="t" r="r" b="b"/>
              <a:pathLst>
                <a:path w="288" h="37" extrusionOk="0">
                  <a:moveTo>
                    <a:pt x="162" y="1"/>
                  </a:moveTo>
                  <a:cubicBezTo>
                    <a:pt x="90" y="1"/>
                    <a:pt x="18" y="1"/>
                    <a:pt x="18" y="19"/>
                  </a:cubicBezTo>
                  <a:cubicBezTo>
                    <a:pt x="0" y="19"/>
                    <a:pt x="0" y="37"/>
                    <a:pt x="90" y="37"/>
                  </a:cubicBezTo>
                  <a:cubicBezTo>
                    <a:pt x="180" y="37"/>
                    <a:pt x="287" y="37"/>
                    <a:pt x="287" y="19"/>
                  </a:cubicBezTo>
                  <a:cubicBezTo>
                    <a:pt x="287" y="19"/>
                    <a:pt x="234" y="1"/>
                    <a:pt x="162"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92"/>
            <p:cNvSpPr/>
            <p:nvPr/>
          </p:nvSpPr>
          <p:spPr>
            <a:xfrm>
              <a:off x="7185113" y="1287017"/>
              <a:ext cx="105722" cy="102463"/>
            </a:xfrm>
            <a:custGeom>
              <a:avLst/>
              <a:gdLst/>
              <a:ahLst/>
              <a:cxnLst/>
              <a:rect l="l" t="t" r="r" b="b"/>
              <a:pathLst>
                <a:path w="1168" h="1132" extrusionOk="0">
                  <a:moveTo>
                    <a:pt x="1168" y="0"/>
                  </a:moveTo>
                  <a:lnTo>
                    <a:pt x="917" y="18"/>
                  </a:lnTo>
                  <a:cubicBezTo>
                    <a:pt x="917" y="18"/>
                    <a:pt x="180" y="863"/>
                    <a:pt x="1" y="1042"/>
                  </a:cubicBezTo>
                  <a:lnTo>
                    <a:pt x="899" y="1132"/>
                  </a:lnTo>
                  <a:lnTo>
                    <a:pt x="1168"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92"/>
            <p:cNvSpPr/>
            <p:nvPr/>
          </p:nvSpPr>
          <p:spPr>
            <a:xfrm>
              <a:off x="7211091" y="1293534"/>
              <a:ext cx="71688" cy="79744"/>
            </a:xfrm>
            <a:custGeom>
              <a:avLst/>
              <a:gdLst/>
              <a:ahLst/>
              <a:cxnLst/>
              <a:rect l="l" t="t" r="r" b="b"/>
              <a:pathLst>
                <a:path w="792" h="881" extrusionOk="0">
                  <a:moveTo>
                    <a:pt x="648" y="0"/>
                  </a:moveTo>
                  <a:cubicBezTo>
                    <a:pt x="648" y="0"/>
                    <a:pt x="181" y="575"/>
                    <a:pt x="1" y="755"/>
                  </a:cubicBezTo>
                  <a:lnTo>
                    <a:pt x="522" y="880"/>
                  </a:lnTo>
                  <a:lnTo>
                    <a:pt x="791"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92"/>
            <p:cNvSpPr/>
            <p:nvPr/>
          </p:nvSpPr>
          <p:spPr>
            <a:xfrm>
              <a:off x="7185113" y="1365040"/>
              <a:ext cx="83002" cy="24439"/>
            </a:xfrm>
            <a:custGeom>
              <a:avLst/>
              <a:gdLst/>
              <a:ahLst/>
              <a:cxnLst/>
              <a:rect l="l" t="t" r="r" b="b"/>
              <a:pathLst>
                <a:path w="917" h="270" extrusionOk="0">
                  <a:moveTo>
                    <a:pt x="162" y="1"/>
                  </a:moveTo>
                  <a:cubicBezTo>
                    <a:pt x="90" y="90"/>
                    <a:pt x="37" y="126"/>
                    <a:pt x="1" y="180"/>
                  </a:cubicBezTo>
                  <a:lnTo>
                    <a:pt x="899" y="270"/>
                  </a:lnTo>
                  <a:lnTo>
                    <a:pt x="917" y="126"/>
                  </a:lnTo>
                  <a:cubicBezTo>
                    <a:pt x="737" y="90"/>
                    <a:pt x="468" y="36"/>
                    <a:pt x="162"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92"/>
            <p:cNvSpPr/>
            <p:nvPr/>
          </p:nvSpPr>
          <p:spPr>
            <a:xfrm>
              <a:off x="6642209" y="1360152"/>
              <a:ext cx="648630" cy="61912"/>
            </a:xfrm>
            <a:custGeom>
              <a:avLst/>
              <a:gdLst/>
              <a:ahLst/>
              <a:cxnLst/>
              <a:rect l="l" t="t" r="r" b="b"/>
              <a:pathLst>
                <a:path w="7166" h="684" extrusionOk="0">
                  <a:moveTo>
                    <a:pt x="1904" y="1"/>
                  </a:moveTo>
                  <a:cubicBezTo>
                    <a:pt x="1060" y="1"/>
                    <a:pt x="0" y="162"/>
                    <a:pt x="0" y="342"/>
                  </a:cubicBezTo>
                  <a:cubicBezTo>
                    <a:pt x="0" y="521"/>
                    <a:pt x="1060" y="683"/>
                    <a:pt x="1904" y="683"/>
                  </a:cubicBezTo>
                  <a:cubicBezTo>
                    <a:pt x="4041" y="683"/>
                    <a:pt x="4203" y="647"/>
                    <a:pt x="4921" y="647"/>
                  </a:cubicBezTo>
                  <a:cubicBezTo>
                    <a:pt x="6106" y="647"/>
                    <a:pt x="7166" y="432"/>
                    <a:pt x="7166" y="342"/>
                  </a:cubicBezTo>
                  <a:cubicBezTo>
                    <a:pt x="7166" y="252"/>
                    <a:pt x="6124" y="108"/>
                    <a:pt x="4939" y="19"/>
                  </a:cubicBezTo>
                  <a:cubicBezTo>
                    <a:pt x="3987" y="19"/>
                    <a:pt x="3987" y="1"/>
                    <a:pt x="1904"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92"/>
            <p:cNvSpPr/>
            <p:nvPr/>
          </p:nvSpPr>
          <p:spPr>
            <a:xfrm>
              <a:off x="6642209" y="1368298"/>
              <a:ext cx="648630" cy="48878"/>
            </a:xfrm>
            <a:custGeom>
              <a:avLst/>
              <a:gdLst/>
              <a:ahLst/>
              <a:cxnLst/>
              <a:rect l="l" t="t" r="r" b="b"/>
              <a:pathLst>
                <a:path w="7166" h="540" extrusionOk="0">
                  <a:moveTo>
                    <a:pt x="1904" y="0"/>
                  </a:moveTo>
                  <a:cubicBezTo>
                    <a:pt x="1060" y="0"/>
                    <a:pt x="0" y="108"/>
                    <a:pt x="0" y="288"/>
                  </a:cubicBezTo>
                  <a:cubicBezTo>
                    <a:pt x="0" y="431"/>
                    <a:pt x="1060" y="539"/>
                    <a:pt x="1904" y="539"/>
                  </a:cubicBezTo>
                  <a:cubicBezTo>
                    <a:pt x="4041" y="539"/>
                    <a:pt x="4203" y="521"/>
                    <a:pt x="4921" y="521"/>
                  </a:cubicBezTo>
                  <a:cubicBezTo>
                    <a:pt x="6106" y="521"/>
                    <a:pt x="7166" y="342"/>
                    <a:pt x="7166" y="270"/>
                  </a:cubicBezTo>
                  <a:cubicBezTo>
                    <a:pt x="7166" y="198"/>
                    <a:pt x="6124" y="90"/>
                    <a:pt x="4939" y="18"/>
                  </a:cubicBezTo>
                  <a:cubicBezTo>
                    <a:pt x="3987" y="18"/>
                    <a:pt x="3987" y="0"/>
                    <a:pt x="1904"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92"/>
            <p:cNvSpPr/>
            <p:nvPr/>
          </p:nvSpPr>
          <p:spPr>
            <a:xfrm>
              <a:off x="6651894" y="1386220"/>
              <a:ext cx="626002" cy="8146"/>
            </a:xfrm>
            <a:custGeom>
              <a:avLst/>
              <a:gdLst/>
              <a:ahLst/>
              <a:cxnLst/>
              <a:rect l="l" t="t" r="r" b="b"/>
              <a:pathLst>
                <a:path w="6916" h="90" extrusionOk="0">
                  <a:moveTo>
                    <a:pt x="1851" y="0"/>
                  </a:moveTo>
                  <a:cubicBezTo>
                    <a:pt x="1025" y="0"/>
                    <a:pt x="1" y="36"/>
                    <a:pt x="1" y="54"/>
                  </a:cubicBezTo>
                  <a:cubicBezTo>
                    <a:pt x="1" y="72"/>
                    <a:pt x="1025" y="90"/>
                    <a:pt x="1851" y="90"/>
                  </a:cubicBezTo>
                  <a:lnTo>
                    <a:pt x="4760" y="90"/>
                  </a:lnTo>
                  <a:cubicBezTo>
                    <a:pt x="5910" y="90"/>
                    <a:pt x="6915" y="54"/>
                    <a:pt x="6915" y="54"/>
                  </a:cubicBezTo>
                  <a:cubicBezTo>
                    <a:pt x="6915" y="36"/>
                    <a:pt x="5928" y="0"/>
                    <a:pt x="47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92"/>
            <p:cNvSpPr/>
            <p:nvPr/>
          </p:nvSpPr>
          <p:spPr>
            <a:xfrm>
              <a:off x="6682850" y="1374815"/>
              <a:ext cx="8146" cy="32585"/>
            </a:xfrm>
            <a:custGeom>
              <a:avLst/>
              <a:gdLst/>
              <a:ahLst/>
              <a:cxnLst/>
              <a:rect l="l" t="t" r="r" b="b"/>
              <a:pathLst>
                <a:path w="90" h="360" extrusionOk="0">
                  <a:moveTo>
                    <a:pt x="90" y="0"/>
                  </a:moveTo>
                  <a:cubicBezTo>
                    <a:pt x="36" y="72"/>
                    <a:pt x="0" y="108"/>
                    <a:pt x="0" y="180"/>
                  </a:cubicBezTo>
                  <a:cubicBezTo>
                    <a:pt x="0" y="252"/>
                    <a:pt x="54" y="288"/>
                    <a:pt x="90" y="359"/>
                  </a:cubicBezTo>
                  <a:lnTo>
                    <a:pt x="90" y="270"/>
                  </a:lnTo>
                  <a:cubicBezTo>
                    <a:pt x="36" y="216"/>
                    <a:pt x="36" y="198"/>
                    <a:pt x="36" y="180"/>
                  </a:cubicBezTo>
                  <a:cubicBezTo>
                    <a:pt x="36" y="162"/>
                    <a:pt x="36" y="126"/>
                    <a:pt x="90" y="90"/>
                  </a:cubicBezTo>
                  <a:lnTo>
                    <a:pt x="9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92"/>
            <p:cNvSpPr/>
            <p:nvPr/>
          </p:nvSpPr>
          <p:spPr>
            <a:xfrm>
              <a:off x="6651894" y="1381332"/>
              <a:ext cx="3349" cy="19551"/>
            </a:xfrm>
            <a:custGeom>
              <a:avLst/>
              <a:gdLst/>
              <a:ahLst/>
              <a:cxnLst/>
              <a:rect l="l" t="t" r="r" b="b"/>
              <a:pathLst>
                <a:path w="37" h="216" extrusionOk="0">
                  <a:moveTo>
                    <a:pt x="1" y="0"/>
                  </a:moveTo>
                  <a:lnTo>
                    <a:pt x="1" y="216"/>
                  </a:lnTo>
                  <a:lnTo>
                    <a:pt x="37" y="216"/>
                  </a:lnTo>
                  <a:lnTo>
                    <a:pt x="3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92"/>
            <p:cNvSpPr/>
            <p:nvPr/>
          </p:nvSpPr>
          <p:spPr>
            <a:xfrm>
              <a:off x="6765761" y="1408939"/>
              <a:ext cx="84541" cy="4978"/>
            </a:xfrm>
            <a:custGeom>
              <a:avLst/>
              <a:gdLst/>
              <a:ahLst/>
              <a:cxnLst/>
              <a:rect l="l" t="t" r="r" b="b"/>
              <a:pathLst>
                <a:path w="934" h="55" extrusionOk="0">
                  <a:moveTo>
                    <a:pt x="36" y="0"/>
                  </a:moveTo>
                  <a:cubicBezTo>
                    <a:pt x="0" y="0"/>
                    <a:pt x="0" y="18"/>
                    <a:pt x="0" y="18"/>
                  </a:cubicBezTo>
                  <a:cubicBezTo>
                    <a:pt x="0" y="54"/>
                    <a:pt x="36" y="54"/>
                    <a:pt x="36" y="54"/>
                  </a:cubicBezTo>
                  <a:lnTo>
                    <a:pt x="898" y="54"/>
                  </a:lnTo>
                  <a:cubicBezTo>
                    <a:pt x="898" y="54"/>
                    <a:pt x="934" y="18"/>
                    <a:pt x="898" y="0"/>
                  </a:cubicBezTo>
                  <a:lnTo>
                    <a:pt x="898" y="0"/>
                  </a:lnTo>
                  <a:cubicBezTo>
                    <a:pt x="910" y="6"/>
                    <a:pt x="918" y="8"/>
                    <a:pt x="922" y="8"/>
                  </a:cubicBezTo>
                  <a:cubicBezTo>
                    <a:pt x="930" y="8"/>
                    <a:pt x="922" y="0"/>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92"/>
            <p:cNvSpPr/>
            <p:nvPr/>
          </p:nvSpPr>
          <p:spPr>
            <a:xfrm>
              <a:off x="6765761" y="1368298"/>
              <a:ext cx="84632" cy="4978"/>
            </a:xfrm>
            <a:custGeom>
              <a:avLst/>
              <a:gdLst/>
              <a:ahLst/>
              <a:cxnLst/>
              <a:rect l="l" t="t" r="r" b="b"/>
              <a:pathLst>
                <a:path w="935" h="55" extrusionOk="0">
                  <a:moveTo>
                    <a:pt x="36" y="0"/>
                  </a:moveTo>
                  <a:cubicBezTo>
                    <a:pt x="0" y="0"/>
                    <a:pt x="0" y="18"/>
                    <a:pt x="0" y="18"/>
                  </a:cubicBezTo>
                  <a:cubicBezTo>
                    <a:pt x="0" y="54"/>
                    <a:pt x="36" y="54"/>
                    <a:pt x="36" y="54"/>
                  </a:cubicBezTo>
                  <a:lnTo>
                    <a:pt x="898" y="54"/>
                  </a:lnTo>
                  <a:cubicBezTo>
                    <a:pt x="898" y="54"/>
                    <a:pt x="934" y="18"/>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92"/>
            <p:cNvSpPr/>
            <p:nvPr/>
          </p:nvSpPr>
          <p:spPr>
            <a:xfrm>
              <a:off x="7139584" y="1384591"/>
              <a:ext cx="170802" cy="13034"/>
            </a:xfrm>
            <a:custGeom>
              <a:avLst/>
              <a:gdLst/>
              <a:ahLst/>
              <a:cxnLst/>
              <a:rect l="l" t="t" r="r" b="b"/>
              <a:pathLst>
                <a:path w="1887" h="144" extrusionOk="0">
                  <a:moveTo>
                    <a:pt x="953" y="0"/>
                  </a:moveTo>
                  <a:cubicBezTo>
                    <a:pt x="432" y="0"/>
                    <a:pt x="1" y="36"/>
                    <a:pt x="1" y="72"/>
                  </a:cubicBezTo>
                  <a:cubicBezTo>
                    <a:pt x="1" y="108"/>
                    <a:pt x="432" y="144"/>
                    <a:pt x="953" y="144"/>
                  </a:cubicBezTo>
                  <a:cubicBezTo>
                    <a:pt x="1473" y="144"/>
                    <a:pt x="1887" y="108"/>
                    <a:pt x="1887" y="72"/>
                  </a:cubicBezTo>
                  <a:cubicBezTo>
                    <a:pt x="1887" y="36"/>
                    <a:pt x="1473" y="0"/>
                    <a:pt x="953"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92"/>
            <p:cNvSpPr/>
            <p:nvPr/>
          </p:nvSpPr>
          <p:spPr>
            <a:xfrm>
              <a:off x="7167282" y="1389388"/>
              <a:ext cx="117126" cy="3349"/>
            </a:xfrm>
            <a:custGeom>
              <a:avLst/>
              <a:gdLst/>
              <a:ahLst/>
              <a:cxnLst/>
              <a:rect l="l" t="t" r="r" b="b"/>
              <a:pathLst>
                <a:path w="1294" h="37" extrusionOk="0">
                  <a:moveTo>
                    <a:pt x="647" y="1"/>
                  </a:moveTo>
                  <a:cubicBezTo>
                    <a:pt x="287" y="1"/>
                    <a:pt x="0" y="1"/>
                    <a:pt x="0" y="19"/>
                  </a:cubicBezTo>
                  <a:cubicBezTo>
                    <a:pt x="0" y="19"/>
                    <a:pt x="287" y="37"/>
                    <a:pt x="647" y="37"/>
                  </a:cubicBezTo>
                  <a:cubicBezTo>
                    <a:pt x="1006" y="37"/>
                    <a:pt x="1293" y="37"/>
                    <a:pt x="1293" y="19"/>
                  </a:cubicBezTo>
                  <a:cubicBezTo>
                    <a:pt x="1293" y="19"/>
                    <a:pt x="1006" y="1"/>
                    <a:pt x="6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92"/>
            <p:cNvSpPr/>
            <p:nvPr/>
          </p:nvSpPr>
          <p:spPr>
            <a:xfrm>
              <a:off x="6613536" y="2179942"/>
              <a:ext cx="664923" cy="595860"/>
            </a:xfrm>
            <a:custGeom>
              <a:avLst/>
              <a:gdLst/>
              <a:ahLst/>
              <a:cxnLst/>
              <a:rect l="l" t="t" r="r" b="b"/>
              <a:pathLst>
                <a:path w="7346" h="6583" extrusionOk="0">
                  <a:moveTo>
                    <a:pt x="5209" y="1"/>
                  </a:moveTo>
                  <a:cubicBezTo>
                    <a:pt x="5213" y="14"/>
                    <a:pt x="5215" y="26"/>
                    <a:pt x="5214" y="37"/>
                  </a:cubicBezTo>
                  <a:lnTo>
                    <a:pt x="5214" y="37"/>
                  </a:lnTo>
                  <a:cubicBezTo>
                    <a:pt x="5284" y="37"/>
                    <a:pt x="5370" y="35"/>
                    <a:pt x="5370" y="19"/>
                  </a:cubicBezTo>
                  <a:cubicBezTo>
                    <a:pt x="5370" y="19"/>
                    <a:pt x="5316" y="1"/>
                    <a:pt x="5209" y="1"/>
                  </a:cubicBezTo>
                  <a:close/>
                  <a:moveTo>
                    <a:pt x="5214" y="37"/>
                  </a:moveTo>
                  <a:cubicBezTo>
                    <a:pt x="5206" y="37"/>
                    <a:pt x="5198" y="37"/>
                    <a:pt x="5191" y="37"/>
                  </a:cubicBezTo>
                  <a:lnTo>
                    <a:pt x="5147" y="111"/>
                  </a:lnTo>
                  <a:lnTo>
                    <a:pt x="5147" y="111"/>
                  </a:lnTo>
                  <a:cubicBezTo>
                    <a:pt x="5186" y="95"/>
                    <a:pt x="5213" y="73"/>
                    <a:pt x="5214" y="37"/>
                  </a:cubicBezTo>
                  <a:close/>
                  <a:moveTo>
                    <a:pt x="5147" y="111"/>
                  </a:moveTo>
                  <a:cubicBezTo>
                    <a:pt x="5056" y="146"/>
                    <a:pt x="4902" y="139"/>
                    <a:pt x="4868" y="163"/>
                  </a:cubicBezTo>
                  <a:cubicBezTo>
                    <a:pt x="4832" y="163"/>
                    <a:pt x="4419" y="630"/>
                    <a:pt x="3916" y="1186"/>
                  </a:cubicBezTo>
                  <a:lnTo>
                    <a:pt x="3646" y="1186"/>
                  </a:lnTo>
                  <a:cubicBezTo>
                    <a:pt x="3646" y="1186"/>
                    <a:pt x="3628" y="1168"/>
                    <a:pt x="3592" y="1168"/>
                  </a:cubicBezTo>
                  <a:lnTo>
                    <a:pt x="3359" y="1168"/>
                  </a:lnTo>
                  <a:cubicBezTo>
                    <a:pt x="3323" y="1168"/>
                    <a:pt x="3305" y="1186"/>
                    <a:pt x="3305" y="1240"/>
                  </a:cubicBezTo>
                  <a:lnTo>
                    <a:pt x="3305" y="1456"/>
                  </a:lnTo>
                  <a:cubicBezTo>
                    <a:pt x="3305" y="1474"/>
                    <a:pt x="3323" y="1528"/>
                    <a:pt x="3359" y="1528"/>
                  </a:cubicBezTo>
                  <a:lnTo>
                    <a:pt x="3574" y="1528"/>
                  </a:lnTo>
                  <a:cubicBezTo>
                    <a:pt x="3377" y="1743"/>
                    <a:pt x="3179" y="1976"/>
                    <a:pt x="3000" y="2174"/>
                  </a:cubicBezTo>
                  <a:lnTo>
                    <a:pt x="2730" y="2174"/>
                  </a:lnTo>
                  <a:cubicBezTo>
                    <a:pt x="2730" y="2174"/>
                    <a:pt x="2694" y="2156"/>
                    <a:pt x="2676" y="2156"/>
                  </a:cubicBezTo>
                  <a:lnTo>
                    <a:pt x="2425" y="2156"/>
                  </a:lnTo>
                  <a:cubicBezTo>
                    <a:pt x="2407" y="2156"/>
                    <a:pt x="2389" y="2174"/>
                    <a:pt x="2389" y="2210"/>
                  </a:cubicBezTo>
                  <a:lnTo>
                    <a:pt x="2389" y="2443"/>
                  </a:lnTo>
                  <a:cubicBezTo>
                    <a:pt x="2389" y="2461"/>
                    <a:pt x="2407" y="2515"/>
                    <a:pt x="2425" y="2515"/>
                  </a:cubicBezTo>
                  <a:lnTo>
                    <a:pt x="2676" y="2515"/>
                  </a:lnTo>
                  <a:cubicBezTo>
                    <a:pt x="2479" y="2731"/>
                    <a:pt x="2299" y="2928"/>
                    <a:pt x="2210" y="3018"/>
                  </a:cubicBezTo>
                  <a:lnTo>
                    <a:pt x="1958" y="3018"/>
                  </a:lnTo>
                  <a:cubicBezTo>
                    <a:pt x="1078" y="3018"/>
                    <a:pt x="1" y="3180"/>
                    <a:pt x="1" y="3359"/>
                  </a:cubicBezTo>
                  <a:cubicBezTo>
                    <a:pt x="1" y="3539"/>
                    <a:pt x="1078" y="3701"/>
                    <a:pt x="1958" y="3701"/>
                  </a:cubicBezTo>
                  <a:lnTo>
                    <a:pt x="2192" y="3701"/>
                  </a:lnTo>
                  <a:cubicBezTo>
                    <a:pt x="2281" y="3790"/>
                    <a:pt x="2425" y="3970"/>
                    <a:pt x="2659" y="4221"/>
                  </a:cubicBezTo>
                  <a:lnTo>
                    <a:pt x="2407" y="4221"/>
                  </a:lnTo>
                  <a:cubicBezTo>
                    <a:pt x="2389" y="4221"/>
                    <a:pt x="2371" y="4239"/>
                    <a:pt x="2371" y="4275"/>
                  </a:cubicBezTo>
                  <a:lnTo>
                    <a:pt x="2371" y="4509"/>
                  </a:lnTo>
                  <a:cubicBezTo>
                    <a:pt x="2371" y="4527"/>
                    <a:pt x="2389" y="4581"/>
                    <a:pt x="2407" y="4581"/>
                  </a:cubicBezTo>
                  <a:lnTo>
                    <a:pt x="2659" y="4581"/>
                  </a:lnTo>
                  <a:cubicBezTo>
                    <a:pt x="2676" y="4581"/>
                    <a:pt x="2676" y="4581"/>
                    <a:pt x="2694" y="4545"/>
                  </a:cubicBezTo>
                  <a:lnTo>
                    <a:pt x="2964" y="4545"/>
                  </a:lnTo>
                  <a:cubicBezTo>
                    <a:pt x="3143" y="4760"/>
                    <a:pt x="3359" y="4976"/>
                    <a:pt x="3556" y="5209"/>
                  </a:cubicBezTo>
                  <a:lnTo>
                    <a:pt x="3323" y="5209"/>
                  </a:lnTo>
                  <a:cubicBezTo>
                    <a:pt x="3305" y="5209"/>
                    <a:pt x="3287" y="5227"/>
                    <a:pt x="3287" y="5263"/>
                  </a:cubicBezTo>
                  <a:lnTo>
                    <a:pt x="3287" y="5497"/>
                  </a:lnTo>
                  <a:cubicBezTo>
                    <a:pt x="3287" y="5514"/>
                    <a:pt x="3305" y="5568"/>
                    <a:pt x="3323" y="5568"/>
                  </a:cubicBezTo>
                  <a:lnTo>
                    <a:pt x="3574" y="5568"/>
                  </a:lnTo>
                  <a:cubicBezTo>
                    <a:pt x="3592" y="5568"/>
                    <a:pt x="3592" y="5568"/>
                    <a:pt x="3628" y="5532"/>
                  </a:cubicBezTo>
                  <a:lnTo>
                    <a:pt x="3898" y="5532"/>
                  </a:lnTo>
                  <a:cubicBezTo>
                    <a:pt x="4383" y="6107"/>
                    <a:pt x="4814" y="6556"/>
                    <a:pt x="4832" y="6574"/>
                  </a:cubicBezTo>
                  <a:cubicBezTo>
                    <a:pt x="4850" y="6580"/>
                    <a:pt x="4901" y="6582"/>
                    <a:pt x="4963" y="6582"/>
                  </a:cubicBezTo>
                  <a:cubicBezTo>
                    <a:pt x="5085" y="6582"/>
                    <a:pt x="5245" y="6574"/>
                    <a:pt x="5245" y="6574"/>
                  </a:cubicBezTo>
                  <a:cubicBezTo>
                    <a:pt x="5334" y="6574"/>
                    <a:pt x="5406" y="6574"/>
                    <a:pt x="5406" y="6556"/>
                  </a:cubicBezTo>
                  <a:cubicBezTo>
                    <a:pt x="5406" y="6556"/>
                    <a:pt x="5316" y="6520"/>
                    <a:pt x="5227" y="6520"/>
                  </a:cubicBezTo>
                  <a:lnTo>
                    <a:pt x="4472" y="5299"/>
                  </a:lnTo>
                  <a:cubicBezTo>
                    <a:pt x="4544" y="5299"/>
                    <a:pt x="4598" y="5263"/>
                    <a:pt x="4598" y="5245"/>
                  </a:cubicBezTo>
                  <a:cubicBezTo>
                    <a:pt x="4598" y="5227"/>
                    <a:pt x="4526" y="5209"/>
                    <a:pt x="4436" y="5209"/>
                  </a:cubicBezTo>
                  <a:lnTo>
                    <a:pt x="4275" y="4958"/>
                  </a:lnTo>
                  <a:cubicBezTo>
                    <a:pt x="4347" y="4958"/>
                    <a:pt x="4383" y="4940"/>
                    <a:pt x="4383" y="4904"/>
                  </a:cubicBezTo>
                  <a:cubicBezTo>
                    <a:pt x="4383" y="4886"/>
                    <a:pt x="4329" y="4868"/>
                    <a:pt x="4221" y="4868"/>
                  </a:cubicBezTo>
                  <a:lnTo>
                    <a:pt x="4095" y="4634"/>
                  </a:lnTo>
                  <a:lnTo>
                    <a:pt x="4041" y="4455"/>
                  </a:lnTo>
                  <a:cubicBezTo>
                    <a:pt x="4113" y="4455"/>
                    <a:pt x="4185" y="4437"/>
                    <a:pt x="4185" y="4419"/>
                  </a:cubicBezTo>
                  <a:cubicBezTo>
                    <a:pt x="4185" y="4401"/>
                    <a:pt x="4113" y="4365"/>
                    <a:pt x="4023" y="4365"/>
                  </a:cubicBezTo>
                  <a:lnTo>
                    <a:pt x="3934" y="4042"/>
                  </a:lnTo>
                  <a:cubicBezTo>
                    <a:pt x="4005" y="4042"/>
                    <a:pt x="4077" y="4006"/>
                    <a:pt x="4077" y="3988"/>
                  </a:cubicBezTo>
                  <a:cubicBezTo>
                    <a:pt x="4077" y="3970"/>
                    <a:pt x="4005" y="3952"/>
                    <a:pt x="3916" y="3952"/>
                  </a:cubicBezTo>
                  <a:lnTo>
                    <a:pt x="3826" y="3629"/>
                  </a:lnTo>
                  <a:cubicBezTo>
                    <a:pt x="4401" y="3629"/>
                    <a:pt x="4652" y="3611"/>
                    <a:pt x="5083" y="3611"/>
                  </a:cubicBezTo>
                  <a:cubicBezTo>
                    <a:pt x="5532" y="3611"/>
                    <a:pt x="5927" y="3593"/>
                    <a:pt x="6286" y="3539"/>
                  </a:cubicBezTo>
                  <a:cubicBezTo>
                    <a:pt x="6556" y="3826"/>
                    <a:pt x="7094" y="4437"/>
                    <a:pt x="7094" y="4437"/>
                  </a:cubicBezTo>
                  <a:lnTo>
                    <a:pt x="7346" y="4455"/>
                  </a:lnTo>
                  <a:lnTo>
                    <a:pt x="7094" y="3377"/>
                  </a:lnTo>
                  <a:cubicBezTo>
                    <a:pt x="7256" y="3341"/>
                    <a:pt x="7346" y="3288"/>
                    <a:pt x="7346" y="3270"/>
                  </a:cubicBezTo>
                  <a:cubicBezTo>
                    <a:pt x="7346" y="3252"/>
                    <a:pt x="7256" y="3198"/>
                    <a:pt x="7077" y="3180"/>
                  </a:cubicBezTo>
                  <a:lnTo>
                    <a:pt x="7346" y="2102"/>
                  </a:lnTo>
                  <a:lnTo>
                    <a:pt x="7346" y="2102"/>
                  </a:lnTo>
                  <a:lnTo>
                    <a:pt x="7094" y="2120"/>
                  </a:lnTo>
                  <a:cubicBezTo>
                    <a:pt x="7094" y="2120"/>
                    <a:pt x="6520" y="2785"/>
                    <a:pt x="6250" y="3072"/>
                  </a:cubicBezTo>
                  <a:cubicBezTo>
                    <a:pt x="5909" y="3018"/>
                    <a:pt x="5514" y="3000"/>
                    <a:pt x="5083" y="2964"/>
                  </a:cubicBezTo>
                  <a:cubicBezTo>
                    <a:pt x="4544" y="2964"/>
                    <a:pt x="4293" y="2964"/>
                    <a:pt x="3808" y="2928"/>
                  </a:cubicBezTo>
                  <a:lnTo>
                    <a:pt x="3898" y="2623"/>
                  </a:lnTo>
                  <a:cubicBezTo>
                    <a:pt x="3988" y="2623"/>
                    <a:pt x="4041" y="2605"/>
                    <a:pt x="4041" y="2569"/>
                  </a:cubicBezTo>
                  <a:cubicBezTo>
                    <a:pt x="4041" y="2551"/>
                    <a:pt x="3988" y="2533"/>
                    <a:pt x="3916" y="2533"/>
                  </a:cubicBezTo>
                  <a:lnTo>
                    <a:pt x="4005" y="2192"/>
                  </a:lnTo>
                  <a:cubicBezTo>
                    <a:pt x="4095" y="2192"/>
                    <a:pt x="4167" y="2174"/>
                    <a:pt x="4167" y="2156"/>
                  </a:cubicBezTo>
                  <a:cubicBezTo>
                    <a:pt x="4167" y="2120"/>
                    <a:pt x="4095" y="2102"/>
                    <a:pt x="4023" y="2102"/>
                  </a:cubicBezTo>
                  <a:lnTo>
                    <a:pt x="4077" y="1923"/>
                  </a:lnTo>
                  <a:lnTo>
                    <a:pt x="4203" y="1707"/>
                  </a:lnTo>
                  <a:cubicBezTo>
                    <a:pt x="4293" y="1707"/>
                    <a:pt x="4365" y="1671"/>
                    <a:pt x="4365" y="1653"/>
                  </a:cubicBezTo>
                  <a:cubicBezTo>
                    <a:pt x="4365" y="1635"/>
                    <a:pt x="4311" y="1635"/>
                    <a:pt x="4257" y="1617"/>
                  </a:cubicBezTo>
                  <a:lnTo>
                    <a:pt x="4419" y="1366"/>
                  </a:lnTo>
                  <a:cubicBezTo>
                    <a:pt x="4508" y="1366"/>
                    <a:pt x="4562" y="1348"/>
                    <a:pt x="4562" y="1312"/>
                  </a:cubicBezTo>
                  <a:cubicBezTo>
                    <a:pt x="4562" y="1294"/>
                    <a:pt x="4526" y="1294"/>
                    <a:pt x="4454" y="1276"/>
                  </a:cubicBezTo>
                  <a:lnTo>
                    <a:pt x="5147" y="111"/>
                  </a:lnTo>
                  <a:close/>
                </a:path>
              </a:pathLst>
            </a:custGeom>
            <a:solidFill>
              <a:srgbClr val="0A0A0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92"/>
            <p:cNvSpPr/>
            <p:nvPr/>
          </p:nvSpPr>
          <p:spPr>
            <a:xfrm>
              <a:off x="6951043" y="2665546"/>
              <a:ext cx="42361" cy="26068"/>
            </a:xfrm>
            <a:custGeom>
              <a:avLst/>
              <a:gdLst/>
              <a:ahLst/>
              <a:cxnLst/>
              <a:rect l="l" t="t" r="r" b="b"/>
              <a:pathLst>
                <a:path w="468" h="288" extrusionOk="0">
                  <a:moveTo>
                    <a:pt x="72" y="0"/>
                  </a:moveTo>
                  <a:cubicBezTo>
                    <a:pt x="18" y="0"/>
                    <a:pt x="0" y="18"/>
                    <a:pt x="0" y="36"/>
                  </a:cubicBezTo>
                  <a:lnTo>
                    <a:pt x="0" y="234"/>
                  </a:lnTo>
                  <a:cubicBezTo>
                    <a:pt x="0" y="269"/>
                    <a:pt x="18" y="287"/>
                    <a:pt x="72" y="287"/>
                  </a:cubicBezTo>
                  <a:lnTo>
                    <a:pt x="414" y="287"/>
                  </a:lnTo>
                  <a:cubicBezTo>
                    <a:pt x="449" y="287"/>
                    <a:pt x="467" y="269"/>
                    <a:pt x="467" y="234"/>
                  </a:cubicBezTo>
                  <a:lnTo>
                    <a:pt x="467" y="36"/>
                  </a:lnTo>
                  <a:cubicBezTo>
                    <a:pt x="467" y="18"/>
                    <a:pt x="449" y="0"/>
                    <a:pt x="41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92"/>
            <p:cNvSpPr/>
            <p:nvPr/>
          </p:nvSpPr>
          <p:spPr>
            <a:xfrm>
              <a:off x="6951043" y="2667085"/>
              <a:ext cx="24439" cy="22900"/>
            </a:xfrm>
            <a:custGeom>
              <a:avLst/>
              <a:gdLst/>
              <a:ahLst/>
              <a:cxnLst/>
              <a:rect l="l" t="t" r="r" b="b"/>
              <a:pathLst>
                <a:path w="270" h="253" extrusionOk="0">
                  <a:moveTo>
                    <a:pt x="72" y="1"/>
                  </a:moveTo>
                  <a:cubicBezTo>
                    <a:pt x="18" y="1"/>
                    <a:pt x="0" y="19"/>
                    <a:pt x="0" y="37"/>
                  </a:cubicBezTo>
                  <a:lnTo>
                    <a:pt x="0" y="199"/>
                  </a:lnTo>
                  <a:cubicBezTo>
                    <a:pt x="0" y="217"/>
                    <a:pt x="18" y="252"/>
                    <a:pt x="72" y="252"/>
                  </a:cubicBezTo>
                  <a:lnTo>
                    <a:pt x="270" y="252"/>
                  </a:lnTo>
                  <a:lnTo>
                    <a:pt x="7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92"/>
            <p:cNvSpPr/>
            <p:nvPr/>
          </p:nvSpPr>
          <p:spPr>
            <a:xfrm>
              <a:off x="6929954" y="2662287"/>
              <a:ext cx="29327" cy="32585"/>
            </a:xfrm>
            <a:custGeom>
              <a:avLst/>
              <a:gdLst/>
              <a:ahLst/>
              <a:cxnLst/>
              <a:rect l="l" t="t" r="r" b="b"/>
              <a:pathLst>
                <a:path w="324" h="360" extrusionOk="0">
                  <a:moveTo>
                    <a:pt x="54" y="0"/>
                  </a:moveTo>
                  <a:cubicBezTo>
                    <a:pt x="36" y="0"/>
                    <a:pt x="0" y="54"/>
                    <a:pt x="0" y="72"/>
                  </a:cubicBezTo>
                  <a:lnTo>
                    <a:pt x="0" y="305"/>
                  </a:lnTo>
                  <a:cubicBezTo>
                    <a:pt x="0" y="341"/>
                    <a:pt x="36" y="359"/>
                    <a:pt x="54" y="359"/>
                  </a:cubicBezTo>
                  <a:lnTo>
                    <a:pt x="287" y="359"/>
                  </a:lnTo>
                  <a:cubicBezTo>
                    <a:pt x="305" y="359"/>
                    <a:pt x="323" y="323"/>
                    <a:pt x="323" y="305"/>
                  </a:cubicBezTo>
                  <a:lnTo>
                    <a:pt x="323" y="72"/>
                  </a:lnTo>
                  <a:cubicBezTo>
                    <a:pt x="323" y="36"/>
                    <a:pt x="305" y="0"/>
                    <a:pt x="287"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92"/>
            <p:cNvSpPr/>
            <p:nvPr/>
          </p:nvSpPr>
          <p:spPr>
            <a:xfrm>
              <a:off x="6929954" y="2668714"/>
              <a:ext cx="29327" cy="22900"/>
            </a:xfrm>
            <a:custGeom>
              <a:avLst/>
              <a:gdLst/>
              <a:ahLst/>
              <a:cxnLst/>
              <a:rect l="l" t="t" r="r" b="b"/>
              <a:pathLst>
                <a:path w="324" h="253" extrusionOk="0">
                  <a:moveTo>
                    <a:pt x="54" y="1"/>
                  </a:moveTo>
                  <a:cubicBezTo>
                    <a:pt x="36" y="1"/>
                    <a:pt x="0" y="19"/>
                    <a:pt x="0" y="55"/>
                  </a:cubicBezTo>
                  <a:lnTo>
                    <a:pt x="0" y="199"/>
                  </a:lnTo>
                  <a:cubicBezTo>
                    <a:pt x="0" y="234"/>
                    <a:pt x="36" y="252"/>
                    <a:pt x="54" y="252"/>
                  </a:cubicBezTo>
                  <a:lnTo>
                    <a:pt x="287" y="252"/>
                  </a:lnTo>
                  <a:cubicBezTo>
                    <a:pt x="305" y="252"/>
                    <a:pt x="323" y="234"/>
                    <a:pt x="323" y="199"/>
                  </a:cubicBezTo>
                  <a:lnTo>
                    <a:pt x="323" y="55"/>
                  </a:lnTo>
                  <a:cubicBezTo>
                    <a:pt x="323" y="19"/>
                    <a:pt x="305" y="1"/>
                    <a:pt x="287" y="1"/>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92"/>
            <p:cNvSpPr/>
            <p:nvPr/>
          </p:nvSpPr>
          <p:spPr>
            <a:xfrm>
              <a:off x="6929954" y="2676860"/>
              <a:ext cx="29327" cy="1720"/>
            </a:xfrm>
            <a:custGeom>
              <a:avLst/>
              <a:gdLst/>
              <a:ahLst/>
              <a:cxnLst/>
              <a:rect l="l" t="t" r="r" b="b"/>
              <a:pathLst>
                <a:path w="324" h="19" extrusionOk="0">
                  <a:moveTo>
                    <a:pt x="0" y="1"/>
                  </a:moveTo>
                  <a:lnTo>
                    <a:pt x="0" y="19"/>
                  </a:lnTo>
                  <a:lnTo>
                    <a:pt x="323" y="19"/>
                  </a:lnTo>
                  <a:lnTo>
                    <a:pt x="32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92"/>
            <p:cNvSpPr/>
            <p:nvPr/>
          </p:nvSpPr>
          <p:spPr>
            <a:xfrm>
              <a:off x="6871391" y="2579376"/>
              <a:ext cx="43990" cy="26068"/>
            </a:xfrm>
            <a:custGeom>
              <a:avLst/>
              <a:gdLst/>
              <a:ahLst/>
              <a:cxnLst/>
              <a:rect l="l" t="t" r="r" b="b"/>
              <a:pathLst>
                <a:path w="486" h="288" extrusionOk="0">
                  <a:moveTo>
                    <a:pt x="72" y="0"/>
                  </a:moveTo>
                  <a:cubicBezTo>
                    <a:pt x="36" y="0"/>
                    <a:pt x="0" y="18"/>
                    <a:pt x="0" y="54"/>
                  </a:cubicBezTo>
                  <a:lnTo>
                    <a:pt x="0" y="252"/>
                  </a:lnTo>
                  <a:cubicBezTo>
                    <a:pt x="0" y="270"/>
                    <a:pt x="36" y="288"/>
                    <a:pt x="72" y="288"/>
                  </a:cubicBezTo>
                  <a:lnTo>
                    <a:pt x="414" y="288"/>
                  </a:lnTo>
                  <a:cubicBezTo>
                    <a:pt x="449" y="288"/>
                    <a:pt x="485" y="270"/>
                    <a:pt x="485" y="252"/>
                  </a:cubicBezTo>
                  <a:lnTo>
                    <a:pt x="485" y="54"/>
                  </a:lnTo>
                  <a:cubicBezTo>
                    <a:pt x="485" y="18"/>
                    <a:pt x="449" y="0"/>
                    <a:pt x="41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92"/>
            <p:cNvSpPr/>
            <p:nvPr/>
          </p:nvSpPr>
          <p:spPr>
            <a:xfrm>
              <a:off x="6871391" y="2581006"/>
              <a:ext cx="24439" cy="22810"/>
            </a:xfrm>
            <a:custGeom>
              <a:avLst/>
              <a:gdLst/>
              <a:ahLst/>
              <a:cxnLst/>
              <a:rect l="l" t="t" r="r" b="b"/>
              <a:pathLst>
                <a:path w="270" h="252" extrusionOk="0">
                  <a:moveTo>
                    <a:pt x="72" y="0"/>
                  </a:moveTo>
                  <a:cubicBezTo>
                    <a:pt x="36" y="0"/>
                    <a:pt x="0" y="36"/>
                    <a:pt x="0" y="54"/>
                  </a:cubicBezTo>
                  <a:lnTo>
                    <a:pt x="0" y="216"/>
                  </a:lnTo>
                  <a:cubicBezTo>
                    <a:pt x="0" y="234"/>
                    <a:pt x="36" y="252"/>
                    <a:pt x="72" y="252"/>
                  </a:cubicBezTo>
                  <a:lnTo>
                    <a:pt x="270" y="252"/>
                  </a:lnTo>
                  <a:lnTo>
                    <a:pt x="72"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92"/>
            <p:cNvSpPr/>
            <p:nvPr/>
          </p:nvSpPr>
          <p:spPr>
            <a:xfrm>
              <a:off x="6851840" y="2577747"/>
              <a:ext cx="27788" cy="32585"/>
            </a:xfrm>
            <a:custGeom>
              <a:avLst/>
              <a:gdLst/>
              <a:ahLst/>
              <a:cxnLst/>
              <a:rect l="l" t="t" r="r" b="b"/>
              <a:pathLst>
                <a:path w="307" h="360" extrusionOk="0">
                  <a:moveTo>
                    <a:pt x="37" y="0"/>
                  </a:moveTo>
                  <a:cubicBezTo>
                    <a:pt x="19" y="0"/>
                    <a:pt x="1" y="36"/>
                    <a:pt x="1" y="72"/>
                  </a:cubicBezTo>
                  <a:lnTo>
                    <a:pt x="1" y="288"/>
                  </a:lnTo>
                  <a:cubicBezTo>
                    <a:pt x="1" y="323"/>
                    <a:pt x="19" y="359"/>
                    <a:pt x="37" y="359"/>
                  </a:cubicBezTo>
                  <a:lnTo>
                    <a:pt x="270" y="359"/>
                  </a:lnTo>
                  <a:cubicBezTo>
                    <a:pt x="288" y="359"/>
                    <a:pt x="306" y="306"/>
                    <a:pt x="306" y="288"/>
                  </a:cubicBezTo>
                  <a:lnTo>
                    <a:pt x="306" y="72"/>
                  </a:lnTo>
                  <a:cubicBezTo>
                    <a:pt x="306" y="18"/>
                    <a:pt x="288" y="0"/>
                    <a:pt x="27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92"/>
            <p:cNvSpPr/>
            <p:nvPr/>
          </p:nvSpPr>
          <p:spPr>
            <a:xfrm>
              <a:off x="6851840" y="2581006"/>
              <a:ext cx="27788" cy="22810"/>
            </a:xfrm>
            <a:custGeom>
              <a:avLst/>
              <a:gdLst/>
              <a:ahLst/>
              <a:cxnLst/>
              <a:rect l="l" t="t" r="r" b="b"/>
              <a:pathLst>
                <a:path w="307" h="252" extrusionOk="0">
                  <a:moveTo>
                    <a:pt x="37" y="0"/>
                  </a:moveTo>
                  <a:cubicBezTo>
                    <a:pt x="19" y="0"/>
                    <a:pt x="1" y="36"/>
                    <a:pt x="1" y="54"/>
                  </a:cubicBezTo>
                  <a:lnTo>
                    <a:pt x="1" y="216"/>
                  </a:lnTo>
                  <a:cubicBezTo>
                    <a:pt x="1" y="234"/>
                    <a:pt x="19" y="252"/>
                    <a:pt x="37" y="252"/>
                  </a:cubicBezTo>
                  <a:lnTo>
                    <a:pt x="270" y="252"/>
                  </a:lnTo>
                  <a:cubicBezTo>
                    <a:pt x="288" y="252"/>
                    <a:pt x="306" y="234"/>
                    <a:pt x="306" y="216"/>
                  </a:cubicBezTo>
                  <a:lnTo>
                    <a:pt x="306" y="54"/>
                  </a:lnTo>
                  <a:cubicBezTo>
                    <a:pt x="306" y="36"/>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92"/>
            <p:cNvSpPr/>
            <p:nvPr/>
          </p:nvSpPr>
          <p:spPr>
            <a:xfrm>
              <a:off x="6851840" y="2589061"/>
              <a:ext cx="27788" cy="3349"/>
            </a:xfrm>
            <a:custGeom>
              <a:avLst/>
              <a:gdLst/>
              <a:ahLst/>
              <a:cxnLst/>
              <a:rect l="l" t="t" r="r" b="b"/>
              <a:pathLst>
                <a:path w="307" h="37" extrusionOk="0">
                  <a:moveTo>
                    <a:pt x="1" y="1"/>
                  </a:moveTo>
                  <a:lnTo>
                    <a:pt x="1" y="37"/>
                  </a:lnTo>
                  <a:lnTo>
                    <a:pt x="306" y="37"/>
                  </a:lnTo>
                  <a:lnTo>
                    <a:pt x="30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92"/>
            <p:cNvSpPr/>
            <p:nvPr/>
          </p:nvSpPr>
          <p:spPr>
            <a:xfrm>
              <a:off x="7017662" y="2665546"/>
              <a:ext cx="24530" cy="8146"/>
            </a:xfrm>
            <a:custGeom>
              <a:avLst/>
              <a:gdLst/>
              <a:ahLst/>
              <a:cxnLst/>
              <a:rect l="l" t="t" r="r" b="b"/>
              <a:pathLst>
                <a:path w="271" h="90" extrusionOk="0">
                  <a:moveTo>
                    <a:pt x="145" y="0"/>
                  </a:moveTo>
                  <a:cubicBezTo>
                    <a:pt x="73" y="0"/>
                    <a:pt x="1" y="18"/>
                    <a:pt x="1" y="36"/>
                  </a:cubicBezTo>
                  <a:cubicBezTo>
                    <a:pt x="1" y="54"/>
                    <a:pt x="73" y="90"/>
                    <a:pt x="145" y="90"/>
                  </a:cubicBezTo>
                  <a:cubicBezTo>
                    <a:pt x="216" y="90"/>
                    <a:pt x="270" y="54"/>
                    <a:pt x="270" y="36"/>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92"/>
            <p:cNvSpPr/>
            <p:nvPr/>
          </p:nvSpPr>
          <p:spPr>
            <a:xfrm>
              <a:off x="6999831" y="2637849"/>
              <a:ext cx="24439" cy="8237"/>
            </a:xfrm>
            <a:custGeom>
              <a:avLst/>
              <a:gdLst/>
              <a:ahLst/>
              <a:cxnLst/>
              <a:rect l="l" t="t" r="r" b="b"/>
              <a:pathLst>
                <a:path w="270" h="91" extrusionOk="0">
                  <a:moveTo>
                    <a:pt x="144" y="1"/>
                  </a:moveTo>
                  <a:cubicBezTo>
                    <a:pt x="72" y="1"/>
                    <a:pt x="0" y="37"/>
                    <a:pt x="0" y="55"/>
                  </a:cubicBezTo>
                  <a:cubicBezTo>
                    <a:pt x="0" y="73"/>
                    <a:pt x="54" y="91"/>
                    <a:pt x="144" y="91"/>
                  </a:cubicBezTo>
                  <a:cubicBezTo>
                    <a:pt x="198" y="91"/>
                    <a:pt x="270" y="73"/>
                    <a:pt x="270" y="55"/>
                  </a:cubicBezTo>
                  <a:cubicBezTo>
                    <a:pt x="270" y="37"/>
                    <a:pt x="234" y="1"/>
                    <a:pt x="14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92"/>
            <p:cNvSpPr/>
            <p:nvPr/>
          </p:nvSpPr>
          <p:spPr>
            <a:xfrm>
              <a:off x="6981909" y="2595578"/>
              <a:ext cx="24530" cy="8237"/>
            </a:xfrm>
            <a:custGeom>
              <a:avLst/>
              <a:gdLst/>
              <a:ahLst/>
              <a:cxnLst/>
              <a:rect l="l" t="t" r="r" b="b"/>
              <a:pathLst>
                <a:path w="271" h="91" extrusionOk="0">
                  <a:moveTo>
                    <a:pt x="126" y="1"/>
                  </a:moveTo>
                  <a:cubicBezTo>
                    <a:pt x="55" y="1"/>
                    <a:pt x="1" y="19"/>
                    <a:pt x="1" y="55"/>
                  </a:cubicBezTo>
                  <a:cubicBezTo>
                    <a:pt x="1" y="73"/>
                    <a:pt x="55" y="91"/>
                    <a:pt x="126" y="91"/>
                  </a:cubicBezTo>
                  <a:cubicBezTo>
                    <a:pt x="198" y="91"/>
                    <a:pt x="270" y="73"/>
                    <a:pt x="270" y="55"/>
                  </a:cubicBezTo>
                  <a:cubicBezTo>
                    <a:pt x="270" y="19"/>
                    <a:pt x="198" y="1"/>
                    <a:pt x="12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92"/>
            <p:cNvSpPr/>
            <p:nvPr/>
          </p:nvSpPr>
          <p:spPr>
            <a:xfrm>
              <a:off x="6970595" y="2559825"/>
              <a:ext cx="26068" cy="8237"/>
            </a:xfrm>
            <a:custGeom>
              <a:avLst/>
              <a:gdLst/>
              <a:ahLst/>
              <a:cxnLst/>
              <a:rect l="l" t="t" r="r" b="b"/>
              <a:pathLst>
                <a:path w="288" h="91" extrusionOk="0">
                  <a:moveTo>
                    <a:pt x="144" y="1"/>
                  </a:moveTo>
                  <a:cubicBezTo>
                    <a:pt x="72" y="1"/>
                    <a:pt x="18" y="19"/>
                    <a:pt x="0" y="37"/>
                  </a:cubicBezTo>
                  <a:cubicBezTo>
                    <a:pt x="0" y="55"/>
                    <a:pt x="54" y="90"/>
                    <a:pt x="144" y="90"/>
                  </a:cubicBezTo>
                  <a:cubicBezTo>
                    <a:pt x="216" y="90"/>
                    <a:pt x="287" y="55"/>
                    <a:pt x="287" y="37"/>
                  </a:cubicBezTo>
                  <a:cubicBezTo>
                    <a:pt x="287" y="19"/>
                    <a:pt x="233" y="1"/>
                    <a:pt x="14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92"/>
            <p:cNvSpPr/>
            <p:nvPr/>
          </p:nvSpPr>
          <p:spPr>
            <a:xfrm>
              <a:off x="6830750" y="2514297"/>
              <a:ext cx="271545" cy="271454"/>
            </a:xfrm>
            <a:custGeom>
              <a:avLst/>
              <a:gdLst/>
              <a:ahLst/>
              <a:cxnLst/>
              <a:rect l="l" t="t" r="r" b="b"/>
              <a:pathLst>
                <a:path w="3000" h="2999" extrusionOk="0">
                  <a:moveTo>
                    <a:pt x="1563" y="1"/>
                  </a:moveTo>
                  <a:lnTo>
                    <a:pt x="1" y="144"/>
                  </a:lnTo>
                  <a:cubicBezTo>
                    <a:pt x="1" y="144"/>
                    <a:pt x="2569" y="2964"/>
                    <a:pt x="2605" y="2982"/>
                  </a:cubicBezTo>
                  <a:cubicBezTo>
                    <a:pt x="2623" y="2994"/>
                    <a:pt x="2672" y="2998"/>
                    <a:pt x="2731" y="2998"/>
                  </a:cubicBezTo>
                  <a:cubicBezTo>
                    <a:pt x="2848" y="2998"/>
                    <a:pt x="3000" y="2982"/>
                    <a:pt x="3000" y="2982"/>
                  </a:cubicBezTo>
                  <a:lnTo>
                    <a:pt x="1868" y="1150"/>
                  </a:lnTo>
                  <a:lnTo>
                    <a:pt x="1563"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92"/>
            <p:cNvSpPr/>
            <p:nvPr/>
          </p:nvSpPr>
          <p:spPr>
            <a:xfrm>
              <a:off x="6853469" y="2540365"/>
              <a:ext cx="235882" cy="240679"/>
            </a:xfrm>
            <a:custGeom>
              <a:avLst/>
              <a:gdLst/>
              <a:ahLst/>
              <a:cxnLst/>
              <a:rect l="l" t="t" r="r" b="b"/>
              <a:pathLst>
                <a:path w="2606" h="2659" extrusionOk="0">
                  <a:moveTo>
                    <a:pt x="1" y="0"/>
                  </a:moveTo>
                  <a:lnTo>
                    <a:pt x="2354" y="2658"/>
                  </a:lnTo>
                  <a:lnTo>
                    <a:pt x="2605" y="2658"/>
                  </a:lnTo>
                  <a:lnTo>
                    <a:pt x="1348" y="862"/>
                  </a:lnTo>
                  <a:lnTo>
                    <a:pt x="1258"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92"/>
            <p:cNvSpPr/>
            <p:nvPr/>
          </p:nvSpPr>
          <p:spPr>
            <a:xfrm>
              <a:off x="6830750" y="2514297"/>
              <a:ext cx="146363" cy="21271"/>
            </a:xfrm>
            <a:custGeom>
              <a:avLst/>
              <a:gdLst/>
              <a:ahLst/>
              <a:cxnLst/>
              <a:rect l="l" t="t" r="r" b="b"/>
              <a:pathLst>
                <a:path w="1617" h="235" extrusionOk="0">
                  <a:moveTo>
                    <a:pt x="1563" y="1"/>
                  </a:moveTo>
                  <a:lnTo>
                    <a:pt x="1" y="144"/>
                  </a:lnTo>
                  <a:lnTo>
                    <a:pt x="90" y="234"/>
                  </a:lnTo>
                  <a:lnTo>
                    <a:pt x="1617" y="234"/>
                  </a:lnTo>
                  <a:lnTo>
                    <a:pt x="1563"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92"/>
            <p:cNvSpPr/>
            <p:nvPr/>
          </p:nvSpPr>
          <p:spPr>
            <a:xfrm>
              <a:off x="7089259" y="2782580"/>
              <a:ext cx="26068" cy="4888"/>
            </a:xfrm>
            <a:custGeom>
              <a:avLst/>
              <a:gdLst/>
              <a:ahLst/>
              <a:cxnLst/>
              <a:rect l="l" t="t" r="r" b="b"/>
              <a:pathLst>
                <a:path w="288" h="54" extrusionOk="0">
                  <a:moveTo>
                    <a:pt x="90" y="0"/>
                  </a:moveTo>
                  <a:cubicBezTo>
                    <a:pt x="0" y="0"/>
                    <a:pt x="0" y="0"/>
                    <a:pt x="18" y="18"/>
                  </a:cubicBezTo>
                  <a:cubicBezTo>
                    <a:pt x="18" y="54"/>
                    <a:pt x="72" y="54"/>
                    <a:pt x="162" y="54"/>
                  </a:cubicBezTo>
                  <a:cubicBezTo>
                    <a:pt x="234" y="54"/>
                    <a:pt x="287" y="18"/>
                    <a:pt x="287" y="18"/>
                  </a:cubicBezTo>
                  <a:cubicBezTo>
                    <a:pt x="287" y="0"/>
                    <a:pt x="180" y="0"/>
                    <a:pt x="9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92"/>
            <p:cNvSpPr/>
            <p:nvPr/>
          </p:nvSpPr>
          <p:spPr>
            <a:xfrm>
              <a:off x="7185113" y="2502983"/>
              <a:ext cx="105722" cy="100834"/>
            </a:xfrm>
            <a:custGeom>
              <a:avLst/>
              <a:gdLst/>
              <a:ahLst/>
              <a:cxnLst/>
              <a:rect l="l" t="t" r="r" b="b"/>
              <a:pathLst>
                <a:path w="1168" h="1114" extrusionOk="0">
                  <a:moveTo>
                    <a:pt x="899" y="0"/>
                  </a:moveTo>
                  <a:lnTo>
                    <a:pt x="1" y="90"/>
                  </a:lnTo>
                  <a:cubicBezTo>
                    <a:pt x="180" y="269"/>
                    <a:pt x="917" y="1096"/>
                    <a:pt x="917" y="1096"/>
                  </a:cubicBezTo>
                  <a:lnTo>
                    <a:pt x="1168" y="1114"/>
                  </a:lnTo>
                  <a:lnTo>
                    <a:pt x="899"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92"/>
            <p:cNvSpPr/>
            <p:nvPr/>
          </p:nvSpPr>
          <p:spPr>
            <a:xfrm>
              <a:off x="7211091" y="2519185"/>
              <a:ext cx="71688" cy="78114"/>
            </a:xfrm>
            <a:custGeom>
              <a:avLst/>
              <a:gdLst/>
              <a:ahLst/>
              <a:cxnLst/>
              <a:rect l="l" t="t" r="r" b="b"/>
              <a:pathLst>
                <a:path w="792" h="863" extrusionOk="0">
                  <a:moveTo>
                    <a:pt x="522" y="1"/>
                  </a:moveTo>
                  <a:lnTo>
                    <a:pt x="1" y="108"/>
                  </a:lnTo>
                  <a:cubicBezTo>
                    <a:pt x="181" y="288"/>
                    <a:pt x="648" y="863"/>
                    <a:pt x="648" y="863"/>
                  </a:cubicBezTo>
                  <a:lnTo>
                    <a:pt x="791" y="863"/>
                  </a:lnTo>
                  <a:lnTo>
                    <a:pt x="522"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92"/>
            <p:cNvSpPr/>
            <p:nvPr/>
          </p:nvSpPr>
          <p:spPr>
            <a:xfrm>
              <a:off x="7185113" y="2504612"/>
              <a:ext cx="83002" cy="24439"/>
            </a:xfrm>
            <a:custGeom>
              <a:avLst/>
              <a:gdLst/>
              <a:ahLst/>
              <a:cxnLst/>
              <a:rect l="l" t="t" r="r" b="b"/>
              <a:pathLst>
                <a:path w="917" h="270" extrusionOk="0">
                  <a:moveTo>
                    <a:pt x="899" y="0"/>
                  </a:moveTo>
                  <a:lnTo>
                    <a:pt x="1" y="90"/>
                  </a:lnTo>
                  <a:cubicBezTo>
                    <a:pt x="37" y="126"/>
                    <a:pt x="90" y="180"/>
                    <a:pt x="162" y="269"/>
                  </a:cubicBezTo>
                  <a:cubicBezTo>
                    <a:pt x="468" y="216"/>
                    <a:pt x="737" y="180"/>
                    <a:pt x="917" y="126"/>
                  </a:cubicBezTo>
                  <a:lnTo>
                    <a:pt x="899"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92"/>
            <p:cNvSpPr/>
            <p:nvPr/>
          </p:nvSpPr>
          <p:spPr>
            <a:xfrm>
              <a:off x="6951043" y="2311093"/>
              <a:ext cx="42361" cy="26159"/>
            </a:xfrm>
            <a:custGeom>
              <a:avLst/>
              <a:gdLst/>
              <a:ahLst/>
              <a:cxnLst/>
              <a:rect l="l" t="t" r="r" b="b"/>
              <a:pathLst>
                <a:path w="468" h="289" extrusionOk="0">
                  <a:moveTo>
                    <a:pt x="72" y="1"/>
                  </a:moveTo>
                  <a:cubicBezTo>
                    <a:pt x="18" y="1"/>
                    <a:pt x="0" y="19"/>
                    <a:pt x="0" y="55"/>
                  </a:cubicBezTo>
                  <a:lnTo>
                    <a:pt x="0" y="252"/>
                  </a:lnTo>
                  <a:cubicBezTo>
                    <a:pt x="0" y="270"/>
                    <a:pt x="18" y="288"/>
                    <a:pt x="72" y="288"/>
                  </a:cubicBezTo>
                  <a:lnTo>
                    <a:pt x="414" y="288"/>
                  </a:lnTo>
                  <a:cubicBezTo>
                    <a:pt x="449" y="288"/>
                    <a:pt x="467" y="270"/>
                    <a:pt x="467" y="252"/>
                  </a:cubicBezTo>
                  <a:lnTo>
                    <a:pt x="467" y="55"/>
                  </a:lnTo>
                  <a:cubicBezTo>
                    <a:pt x="467" y="19"/>
                    <a:pt x="449" y="1"/>
                    <a:pt x="41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92"/>
            <p:cNvSpPr/>
            <p:nvPr/>
          </p:nvSpPr>
          <p:spPr>
            <a:xfrm>
              <a:off x="6951043" y="2312722"/>
              <a:ext cx="24439" cy="22900"/>
            </a:xfrm>
            <a:custGeom>
              <a:avLst/>
              <a:gdLst/>
              <a:ahLst/>
              <a:cxnLst/>
              <a:rect l="l" t="t" r="r" b="b"/>
              <a:pathLst>
                <a:path w="270" h="253" extrusionOk="0">
                  <a:moveTo>
                    <a:pt x="72" y="1"/>
                  </a:moveTo>
                  <a:cubicBezTo>
                    <a:pt x="18" y="1"/>
                    <a:pt x="0" y="37"/>
                    <a:pt x="0" y="55"/>
                  </a:cubicBezTo>
                  <a:lnTo>
                    <a:pt x="0" y="216"/>
                  </a:lnTo>
                  <a:cubicBezTo>
                    <a:pt x="0" y="234"/>
                    <a:pt x="18" y="252"/>
                    <a:pt x="72" y="252"/>
                  </a:cubicBezTo>
                  <a:lnTo>
                    <a:pt x="270"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92"/>
            <p:cNvSpPr/>
            <p:nvPr/>
          </p:nvSpPr>
          <p:spPr>
            <a:xfrm>
              <a:off x="6929954" y="2304666"/>
              <a:ext cx="29327" cy="32585"/>
            </a:xfrm>
            <a:custGeom>
              <a:avLst/>
              <a:gdLst/>
              <a:ahLst/>
              <a:cxnLst/>
              <a:rect l="l" t="t" r="r" b="b"/>
              <a:pathLst>
                <a:path w="324" h="360" extrusionOk="0">
                  <a:moveTo>
                    <a:pt x="54" y="0"/>
                  </a:moveTo>
                  <a:cubicBezTo>
                    <a:pt x="36" y="0"/>
                    <a:pt x="0" y="36"/>
                    <a:pt x="0" y="72"/>
                  </a:cubicBezTo>
                  <a:lnTo>
                    <a:pt x="0" y="305"/>
                  </a:lnTo>
                  <a:cubicBezTo>
                    <a:pt x="0" y="323"/>
                    <a:pt x="36" y="359"/>
                    <a:pt x="54" y="359"/>
                  </a:cubicBezTo>
                  <a:lnTo>
                    <a:pt x="287" y="359"/>
                  </a:lnTo>
                  <a:cubicBezTo>
                    <a:pt x="305" y="359"/>
                    <a:pt x="323" y="341"/>
                    <a:pt x="323" y="305"/>
                  </a:cubicBezTo>
                  <a:lnTo>
                    <a:pt x="323" y="72"/>
                  </a:lnTo>
                  <a:cubicBezTo>
                    <a:pt x="323" y="54"/>
                    <a:pt x="305" y="0"/>
                    <a:pt x="287"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92"/>
            <p:cNvSpPr/>
            <p:nvPr/>
          </p:nvSpPr>
          <p:spPr>
            <a:xfrm>
              <a:off x="6929954" y="2311093"/>
              <a:ext cx="29327" cy="22900"/>
            </a:xfrm>
            <a:custGeom>
              <a:avLst/>
              <a:gdLst/>
              <a:ahLst/>
              <a:cxnLst/>
              <a:rect l="l" t="t" r="r" b="b"/>
              <a:pathLst>
                <a:path w="324" h="253" extrusionOk="0">
                  <a:moveTo>
                    <a:pt x="54" y="1"/>
                  </a:moveTo>
                  <a:cubicBezTo>
                    <a:pt x="36" y="1"/>
                    <a:pt x="0" y="19"/>
                    <a:pt x="0" y="55"/>
                  </a:cubicBezTo>
                  <a:lnTo>
                    <a:pt x="0" y="198"/>
                  </a:lnTo>
                  <a:cubicBezTo>
                    <a:pt x="0" y="234"/>
                    <a:pt x="36" y="252"/>
                    <a:pt x="54" y="252"/>
                  </a:cubicBezTo>
                  <a:lnTo>
                    <a:pt x="287" y="252"/>
                  </a:lnTo>
                  <a:cubicBezTo>
                    <a:pt x="305" y="252"/>
                    <a:pt x="323" y="234"/>
                    <a:pt x="323" y="198"/>
                  </a:cubicBezTo>
                  <a:lnTo>
                    <a:pt x="323" y="55"/>
                  </a:lnTo>
                  <a:cubicBezTo>
                    <a:pt x="323" y="19"/>
                    <a:pt x="305" y="1"/>
                    <a:pt x="287" y="1"/>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92"/>
            <p:cNvSpPr/>
            <p:nvPr/>
          </p:nvSpPr>
          <p:spPr>
            <a:xfrm>
              <a:off x="6929954" y="2324127"/>
              <a:ext cx="29327" cy="1720"/>
            </a:xfrm>
            <a:custGeom>
              <a:avLst/>
              <a:gdLst/>
              <a:ahLst/>
              <a:cxnLst/>
              <a:rect l="l" t="t" r="r" b="b"/>
              <a:pathLst>
                <a:path w="324" h="19" extrusionOk="0">
                  <a:moveTo>
                    <a:pt x="0" y="1"/>
                  </a:moveTo>
                  <a:lnTo>
                    <a:pt x="0" y="19"/>
                  </a:lnTo>
                  <a:lnTo>
                    <a:pt x="323" y="19"/>
                  </a:lnTo>
                  <a:lnTo>
                    <a:pt x="32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92"/>
            <p:cNvSpPr/>
            <p:nvPr/>
          </p:nvSpPr>
          <p:spPr>
            <a:xfrm>
              <a:off x="6871391" y="2395633"/>
              <a:ext cx="43990" cy="27788"/>
            </a:xfrm>
            <a:custGeom>
              <a:avLst/>
              <a:gdLst/>
              <a:ahLst/>
              <a:cxnLst/>
              <a:rect l="l" t="t" r="r" b="b"/>
              <a:pathLst>
                <a:path w="486" h="307" extrusionOk="0">
                  <a:moveTo>
                    <a:pt x="72" y="1"/>
                  </a:moveTo>
                  <a:cubicBezTo>
                    <a:pt x="36" y="1"/>
                    <a:pt x="0" y="37"/>
                    <a:pt x="0" y="55"/>
                  </a:cubicBezTo>
                  <a:lnTo>
                    <a:pt x="0" y="252"/>
                  </a:lnTo>
                  <a:cubicBezTo>
                    <a:pt x="0" y="288"/>
                    <a:pt x="36" y="306"/>
                    <a:pt x="72" y="306"/>
                  </a:cubicBezTo>
                  <a:lnTo>
                    <a:pt x="414" y="306"/>
                  </a:lnTo>
                  <a:cubicBezTo>
                    <a:pt x="449" y="306"/>
                    <a:pt x="485" y="288"/>
                    <a:pt x="485" y="252"/>
                  </a:cubicBezTo>
                  <a:lnTo>
                    <a:pt x="485" y="55"/>
                  </a:lnTo>
                  <a:cubicBezTo>
                    <a:pt x="485" y="37"/>
                    <a:pt x="449" y="1"/>
                    <a:pt x="41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92"/>
            <p:cNvSpPr/>
            <p:nvPr/>
          </p:nvSpPr>
          <p:spPr>
            <a:xfrm>
              <a:off x="6871391" y="2398891"/>
              <a:ext cx="24439" cy="22900"/>
            </a:xfrm>
            <a:custGeom>
              <a:avLst/>
              <a:gdLst/>
              <a:ahLst/>
              <a:cxnLst/>
              <a:rect l="l" t="t" r="r" b="b"/>
              <a:pathLst>
                <a:path w="270" h="253" extrusionOk="0">
                  <a:moveTo>
                    <a:pt x="72" y="1"/>
                  </a:moveTo>
                  <a:cubicBezTo>
                    <a:pt x="36" y="1"/>
                    <a:pt x="0" y="19"/>
                    <a:pt x="0" y="37"/>
                  </a:cubicBezTo>
                  <a:lnTo>
                    <a:pt x="0" y="198"/>
                  </a:lnTo>
                  <a:cubicBezTo>
                    <a:pt x="0" y="216"/>
                    <a:pt x="36" y="252"/>
                    <a:pt x="72" y="252"/>
                  </a:cubicBezTo>
                  <a:lnTo>
                    <a:pt x="270"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92"/>
            <p:cNvSpPr/>
            <p:nvPr/>
          </p:nvSpPr>
          <p:spPr>
            <a:xfrm>
              <a:off x="6851840" y="2392374"/>
              <a:ext cx="27788" cy="32676"/>
            </a:xfrm>
            <a:custGeom>
              <a:avLst/>
              <a:gdLst/>
              <a:ahLst/>
              <a:cxnLst/>
              <a:rect l="l" t="t" r="r" b="b"/>
              <a:pathLst>
                <a:path w="307" h="361" extrusionOk="0">
                  <a:moveTo>
                    <a:pt x="37" y="1"/>
                  </a:moveTo>
                  <a:cubicBezTo>
                    <a:pt x="19" y="1"/>
                    <a:pt x="1" y="19"/>
                    <a:pt x="1" y="73"/>
                  </a:cubicBezTo>
                  <a:lnTo>
                    <a:pt x="1" y="288"/>
                  </a:lnTo>
                  <a:cubicBezTo>
                    <a:pt x="1" y="324"/>
                    <a:pt x="19" y="360"/>
                    <a:pt x="37" y="360"/>
                  </a:cubicBezTo>
                  <a:lnTo>
                    <a:pt x="270" y="360"/>
                  </a:lnTo>
                  <a:cubicBezTo>
                    <a:pt x="288" y="360"/>
                    <a:pt x="306" y="342"/>
                    <a:pt x="306" y="288"/>
                  </a:cubicBezTo>
                  <a:lnTo>
                    <a:pt x="306" y="73"/>
                  </a:lnTo>
                  <a:cubicBezTo>
                    <a:pt x="306" y="55"/>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92"/>
            <p:cNvSpPr/>
            <p:nvPr/>
          </p:nvSpPr>
          <p:spPr>
            <a:xfrm>
              <a:off x="6851840" y="2395633"/>
              <a:ext cx="27788" cy="22900"/>
            </a:xfrm>
            <a:custGeom>
              <a:avLst/>
              <a:gdLst/>
              <a:ahLst/>
              <a:cxnLst/>
              <a:rect l="l" t="t" r="r" b="b"/>
              <a:pathLst>
                <a:path w="307" h="253" extrusionOk="0">
                  <a:moveTo>
                    <a:pt x="37" y="1"/>
                  </a:moveTo>
                  <a:cubicBezTo>
                    <a:pt x="19" y="1"/>
                    <a:pt x="1" y="37"/>
                    <a:pt x="1" y="55"/>
                  </a:cubicBezTo>
                  <a:lnTo>
                    <a:pt x="1" y="216"/>
                  </a:lnTo>
                  <a:cubicBezTo>
                    <a:pt x="1" y="234"/>
                    <a:pt x="19" y="252"/>
                    <a:pt x="37" y="252"/>
                  </a:cubicBezTo>
                  <a:lnTo>
                    <a:pt x="270" y="252"/>
                  </a:lnTo>
                  <a:cubicBezTo>
                    <a:pt x="288" y="252"/>
                    <a:pt x="306" y="234"/>
                    <a:pt x="306" y="216"/>
                  </a:cubicBezTo>
                  <a:lnTo>
                    <a:pt x="306" y="55"/>
                  </a:lnTo>
                  <a:cubicBezTo>
                    <a:pt x="306" y="37"/>
                    <a:pt x="288" y="1"/>
                    <a:pt x="270" y="1"/>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92"/>
            <p:cNvSpPr/>
            <p:nvPr/>
          </p:nvSpPr>
          <p:spPr>
            <a:xfrm>
              <a:off x="6851840" y="2408667"/>
              <a:ext cx="27788" cy="1720"/>
            </a:xfrm>
            <a:custGeom>
              <a:avLst/>
              <a:gdLst/>
              <a:ahLst/>
              <a:cxnLst/>
              <a:rect l="l" t="t" r="r" b="b"/>
              <a:pathLst>
                <a:path w="307" h="19" extrusionOk="0">
                  <a:moveTo>
                    <a:pt x="1" y="0"/>
                  </a:moveTo>
                  <a:lnTo>
                    <a:pt x="1" y="18"/>
                  </a:lnTo>
                  <a:lnTo>
                    <a:pt x="306" y="18"/>
                  </a:lnTo>
                  <a:lnTo>
                    <a:pt x="30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92"/>
            <p:cNvSpPr/>
            <p:nvPr/>
          </p:nvSpPr>
          <p:spPr>
            <a:xfrm>
              <a:off x="7016033" y="2327385"/>
              <a:ext cx="26159" cy="8237"/>
            </a:xfrm>
            <a:custGeom>
              <a:avLst/>
              <a:gdLst/>
              <a:ahLst/>
              <a:cxnLst/>
              <a:rect l="l" t="t" r="r" b="b"/>
              <a:pathLst>
                <a:path w="289" h="91" extrusionOk="0">
                  <a:moveTo>
                    <a:pt x="163" y="0"/>
                  </a:moveTo>
                  <a:cubicBezTo>
                    <a:pt x="73" y="0"/>
                    <a:pt x="19" y="18"/>
                    <a:pt x="19" y="54"/>
                  </a:cubicBezTo>
                  <a:cubicBezTo>
                    <a:pt x="1" y="90"/>
                    <a:pt x="73" y="90"/>
                    <a:pt x="163" y="90"/>
                  </a:cubicBezTo>
                  <a:cubicBezTo>
                    <a:pt x="252" y="90"/>
                    <a:pt x="288" y="72"/>
                    <a:pt x="288" y="54"/>
                  </a:cubicBezTo>
                  <a:cubicBezTo>
                    <a:pt x="288" y="18"/>
                    <a:pt x="234" y="0"/>
                    <a:pt x="163"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92"/>
            <p:cNvSpPr/>
            <p:nvPr/>
          </p:nvSpPr>
          <p:spPr>
            <a:xfrm>
              <a:off x="6999831" y="2356621"/>
              <a:ext cx="24439" cy="8237"/>
            </a:xfrm>
            <a:custGeom>
              <a:avLst/>
              <a:gdLst/>
              <a:ahLst/>
              <a:cxnLst/>
              <a:rect l="l" t="t" r="r" b="b"/>
              <a:pathLst>
                <a:path w="270" h="91" extrusionOk="0">
                  <a:moveTo>
                    <a:pt x="144" y="1"/>
                  </a:moveTo>
                  <a:cubicBezTo>
                    <a:pt x="54" y="1"/>
                    <a:pt x="0" y="19"/>
                    <a:pt x="0" y="37"/>
                  </a:cubicBezTo>
                  <a:cubicBezTo>
                    <a:pt x="0" y="55"/>
                    <a:pt x="54" y="91"/>
                    <a:pt x="144" y="91"/>
                  </a:cubicBezTo>
                  <a:cubicBezTo>
                    <a:pt x="216" y="91"/>
                    <a:pt x="270" y="55"/>
                    <a:pt x="270" y="37"/>
                  </a:cubicBezTo>
                  <a:cubicBezTo>
                    <a:pt x="270" y="19"/>
                    <a:pt x="216" y="1"/>
                    <a:pt x="14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92"/>
            <p:cNvSpPr/>
            <p:nvPr/>
          </p:nvSpPr>
          <p:spPr>
            <a:xfrm>
              <a:off x="6981909" y="2398891"/>
              <a:ext cx="24530" cy="8237"/>
            </a:xfrm>
            <a:custGeom>
              <a:avLst/>
              <a:gdLst/>
              <a:ahLst/>
              <a:cxnLst/>
              <a:rect l="l" t="t" r="r" b="b"/>
              <a:pathLst>
                <a:path w="271" h="91" extrusionOk="0">
                  <a:moveTo>
                    <a:pt x="126" y="1"/>
                  </a:moveTo>
                  <a:cubicBezTo>
                    <a:pt x="55" y="1"/>
                    <a:pt x="1" y="19"/>
                    <a:pt x="1" y="37"/>
                  </a:cubicBezTo>
                  <a:cubicBezTo>
                    <a:pt x="1" y="73"/>
                    <a:pt x="55" y="90"/>
                    <a:pt x="126" y="90"/>
                  </a:cubicBezTo>
                  <a:cubicBezTo>
                    <a:pt x="198" y="90"/>
                    <a:pt x="270" y="73"/>
                    <a:pt x="270" y="37"/>
                  </a:cubicBezTo>
                  <a:cubicBezTo>
                    <a:pt x="270" y="19"/>
                    <a:pt x="198" y="1"/>
                    <a:pt x="12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92"/>
            <p:cNvSpPr/>
            <p:nvPr/>
          </p:nvSpPr>
          <p:spPr>
            <a:xfrm>
              <a:off x="6970595" y="2434644"/>
              <a:ext cx="24439" cy="8237"/>
            </a:xfrm>
            <a:custGeom>
              <a:avLst/>
              <a:gdLst/>
              <a:ahLst/>
              <a:cxnLst/>
              <a:rect l="l" t="t" r="r" b="b"/>
              <a:pathLst>
                <a:path w="270" h="91" extrusionOk="0">
                  <a:moveTo>
                    <a:pt x="144" y="1"/>
                  </a:moveTo>
                  <a:cubicBezTo>
                    <a:pt x="72" y="1"/>
                    <a:pt x="0" y="19"/>
                    <a:pt x="0" y="55"/>
                  </a:cubicBezTo>
                  <a:cubicBezTo>
                    <a:pt x="0" y="73"/>
                    <a:pt x="72" y="91"/>
                    <a:pt x="144" y="91"/>
                  </a:cubicBezTo>
                  <a:cubicBezTo>
                    <a:pt x="216" y="91"/>
                    <a:pt x="269" y="73"/>
                    <a:pt x="269" y="55"/>
                  </a:cubicBezTo>
                  <a:cubicBezTo>
                    <a:pt x="269" y="19"/>
                    <a:pt x="216" y="1"/>
                    <a:pt x="14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92"/>
            <p:cNvSpPr/>
            <p:nvPr/>
          </p:nvSpPr>
          <p:spPr>
            <a:xfrm>
              <a:off x="6830750" y="2217049"/>
              <a:ext cx="271545" cy="271364"/>
            </a:xfrm>
            <a:custGeom>
              <a:avLst/>
              <a:gdLst/>
              <a:ahLst/>
              <a:cxnLst/>
              <a:rect l="l" t="t" r="r" b="b"/>
              <a:pathLst>
                <a:path w="3000" h="2998" extrusionOk="0">
                  <a:moveTo>
                    <a:pt x="2731" y="0"/>
                  </a:moveTo>
                  <a:cubicBezTo>
                    <a:pt x="2672" y="0"/>
                    <a:pt x="2623" y="4"/>
                    <a:pt x="2605" y="16"/>
                  </a:cubicBezTo>
                  <a:cubicBezTo>
                    <a:pt x="2569" y="34"/>
                    <a:pt x="1" y="2854"/>
                    <a:pt x="1" y="2854"/>
                  </a:cubicBezTo>
                  <a:lnTo>
                    <a:pt x="1563" y="2997"/>
                  </a:lnTo>
                  <a:lnTo>
                    <a:pt x="1868" y="1848"/>
                  </a:lnTo>
                  <a:lnTo>
                    <a:pt x="3000" y="16"/>
                  </a:lnTo>
                  <a:cubicBezTo>
                    <a:pt x="3000" y="16"/>
                    <a:pt x="2848" y="0"/>
                    <a:pt x="2731"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92"/>
            <p:cNvSpPr/>
            <p:nvPr/>
          </p:nvSpPr>
          <p:spPr>
            <a:xfrm>
              <a:off x="6853469" y="2221755"/>
              <a:ext cx="235882" cy="240679"/>
            </a:xfrm>
            <a:custGeom>
              <a:avLst/>
              <a:gdLst/>
              <a:ahLst/>
              <a:cxnLst/>
              <a:rect l="l" t="t" r="r" b="b"/>
              <a:pathLst>
                <a:path w="2606" h="2659" extrusionOk="0">
                  <a:moveTo>
                    <a:pt x="2354" y="0"/>
                  </a:moveTo>
                  <a:lnTo>
                    <a:pt x="1" y="2658"/>
                  </a:lnTo>
                  <a:lnTo>
                    <a:pt x="1258" y="2658"/>
                  </a:lnTo>
                  <a:lnTo>
                    <a:pt x="1348" y="1796"/>
                  </a:lnTo>
                  <a:lnTo>
                    <a:pt x="2605"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92"/>
            <p:cNvSpPr/>
            <p:nvPr/>
          </p:nvSpPr>
          <p:spPr>
            <a:xfrm>
              <a:off x="6830750" y="2467139"/>
              <a:ext cx="146363" cy="21271"/>
            </a:xfrm>
            <a:custGeom>
              <a:avLst/>
              <a:gdLst/>
              <a:ahLst/>
              <a:cxnLst/>
              <a:rect l="l" t="t" r="r" b="b"/>
              <a:pathLst>
                <a:path w="1617" h="235" extrusionOk="0">
                  <a:moveTo>
                    <a:pt x="90" y="1"/>
                  </a:moveTo>
                  <a:lnTo>
                    <a:pt x="1" y="91"/>
                  </a:lnTo>
                  <a:lnTo>
                    <a:pt x="1563" y="234"/>
                  </a:lnTo>
                  <a:lnTo>
                    <a:pt x="1617"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92"/>
            <p:cNvSpPr/>
            <p:nvPr/>
          </p:nvSpPr>
          <p:spPr>
            <a:xfrm>
              <a:off x="7089259" y="2215238"/>
              <a:ext cx="26068" cy="4978"/>
            </a:xfrm>
            <a:custGeom>
              <a:avLst/>
              <a:gdLst/>
              <a:ahLst/>
              <a:cxnLst/>
              <a:rect l="l" t="t" r="r" b="b"/>
              <a:pathLst>
                <a:path w="288" h="55" extrusionOk="0">
                  <a:moveTo>
                    <a:pt x="162" y="0"/>
                  </a:moveTo>
                  <a:cubicBezTo>
                    <a:pt x="90" y="0"/>
                    <a:pt x="18" y="0"/>
                    <a:pt x="18" y="36"/>
                  </a:cubicBezTo>
                  <a:cubicBezTo>
                    <a:pt x="0" y="54"/>
                    <a:pt x="0" y="54"/>
                    <a:pt x="90" y="54"/>
                  </a:cubicBezTo>
                  <a:cubicBezTo>
                    <a:pt x="180" y="54"/>
                    <a:pt x="287" y="54"/>
                    <a:pt x="287" y="36"/>
                  </a:cubicBezTo>
                  <a:cubicBezTo>
                    <a:pt x="287" y="36"/>
                    <a:pt x="234" y="0"/>
                    <a:pt x="162"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92"/>
            <p:cNvSpPr/>
            <p:nvPr/>
          </p:nvSpPr>
          <p:spPr>
            <a:xfrm>
              <a:off x="7185113" y="2397262"/>
              <a:ext cx="105722" cy="100924"/>
            </a:xfrm>
            <a:custGeom>
              <a:avLst/>
              <a:gdLst/>
              <a:ahLst/>
              <a:cxnLst/>
              <a:rect l="l" t="t" r="r" b="b"/>
              <a:pathLst>
                <a:path w="1168" h="1115" extrusionOk="0">
                  <a:moveTo>
                    <a:pt x="1168" y="1"/>
                  </a:moveTo>
                  <a:lnTo>
                    <a:pt x="917" y="19"/>
                  </a:lnTo>
                  <a:cubicBezTo>
                    <a:pt x="917" y="19"/>
                    <a:pt x="180" y="845"/>
                    <a:pt x="1" y="1024"/>
                  </a:cubicBezTo>
                  <a:lnTo>
                    <a:pt x="899" y="1114"/>
                  </a:lnTo>
                  <a:lnTo>
                    <a:pt x="1168"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92"/>
            <p:cNvSpPr/>
            <p:nvPr/>
          </p:nvSpPr>
          <p:spPr>
            <a:xfrm>
              <a:off x="7211091" y="2402150"/>
              <a:ext cx="71688" cy="79744"/>
            </a:xfrm>
            <a:custGeom>
              <a:avLst/>
              <a:gdLst/>
              <a:ahLst/>
              <a:cxnLst/>
              <a:rect l="l" t="t" r="r" b="b"/>
              <a:pathLst>
                <a:path w="792" h="881" extrusionOk="0">
                  <a:moveTo>
                    <a:pt x="648" y="1"/>
                  </a:moveTo>
                  <a:cubicBezTo>
                    <a:pt x="648" y="1"/>
                    <a:pt x="181" y="593"/>
                    <a:pt x="1" y="773"/>
                  </a:cubicBezTo>
                  <a:lnTo>
                    <a:pt x="522" y="881"/>
                  </a:lnTo>
                  <a:lnTo>
                    <a:pt x="791"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92"/>
            <p:cNvSpPr/>
            <p:nvPr/>
          </p:nvSpPr>
          <p:spPr>
            <a:xfrm>
              <a:off x="7185113" y="2473656"/>
              <a:ext cx="83002" cy="24530"/>
            </a:xfrm>
            <a:custGeom>
              <a:avLst/>
              <a:gdLst/>
              <a:ahLst/>
              <a:cxnLst/>
              <a:rect l="l" t="t" r="r" b="b"/>
              <a:pathLst>
                <a:path w="917" h="271" extrusionOk="0">
                  <a:moveTo>
                    <a:pt x="162" y="1"/>
                  </a:moveTo>
                  <a:cubicBezTo>
                    <a:pt x="90" y="91"/>
                    <a:pt x="37" y="145"/>
                    <a:pt x="1" y="180"/>
                  </a:cubicBezTo>
                  <a:lnTo>
                    <a:pt x="899" y="270"/>
                  </a:lnTo>
                  <a:lnTo>
                    <a:pt x="917" y="145"/>
                  </a:lnTo>
                  <a:cubicBezTo>
                    <a:pt x="737" y="91"/>
                    <a:pt x="468" y="55"/>
                    <a:pt x="162"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92"/>
            <p:cNvSpPr/>
            <p:nvPr/>
          </p:nvSpPr>
          <p:spPr>
            <a:xfrm>
              <a:off x="6642209" y="2470397"/>
              <a:ext cx="648630" cy="60283"/>
            </a:xfrm>
            <a:custGeom>
              <a:avLst/>
              <a:gdLst/>
              <a:ahLst/>
              <a:cxnLst/>
              <a:rect l="l" t="t" r="r" b="b"/>
              <a:pathLst>
                <a:path w="7166" h="666" extrusionOk="0">
                  <a:moveTo>
                    <a:pt x="1904" y="1"/>
                  </a:moveTo>
                  <a:cubicBezTo>
                    <a:pt x="1060" y="1"/>
                    <a:pt x="0" y="145"/>
                    <a:pt x="0" y="324"/>
                  </a:cubicBezTo>
                  <a:cubicBezTo>
                    <a:pt x="0" y="504"/>
                    <a:pt x="1060" y="665"/>
                    <a:pt x="1904" y="665"/>
                  </a:cubicBezTo>
                  <a:cubicBezTo>
                    <a:pt x="4041" y="665"/>
                    <a:pt x="4203" y="647"/>
                    <a:pt x="4921" y="647"/>
                  </a:cubicBezTo>
                  <a:cubicBezTo>
                    <a:pt x="6106" y="647"/>
                    <a:pt x="7166" y="414"/>
                    <a:pt x="7166" y="324"/>
                  </a:cubicBezTo>
                  <a:cubicBezTo>
                    <a:pt x="7166" y="234"/>
                    <a:pt x="6124" y="109"/>
                    <a:pt x="4939" y="19"/>
                  </a:cubicBezTo>
                  <a:cubicBezTo>
                    <a:pt x="3987" y="19"/>
                    <a:pt x="3987" y="1"/>
                    <a:pt x="1904"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92"/>
            <p:cNvSpPr/>
            <p:nvPr/>
          </p:nvSpPr>
          <p:spPr>
            <a:xfrm>
              <a:off x="6642209" y="2478544"/>
              <a:ext cx="648630" cy="48878"/>
            </a:xfrm>
            <a:custGeom>
              <a:avLst/>
              <a:gdLst/>
              <a:ahLst/>
              <a:cxnLst/>
              <a:rect l="l" t="t" r="r" b="b"/>
              <a:pathLst>
                <a:path w="7166" h="540" extrusionOk="0">
                  <a:moveTo>
                    <a:pt x="1904" y="1"/>
                  </a:moveTo>
                  <a:cubicBezTo>
                    <a:pt x="1060" y="1"/>
                    <a:pt x="0" y="108"/>
                    <a:pt x="0" y="288"/>
                  </a:cubicBezTo>
                  <a:cubicBezTo>
                    <a:pt x="0" y="414"/>
                    <a:pt x="1060" y="539"/>
                    <a:pt x="1904" y="539"/>
                  </a:cubicBezTo>
                  <a:cubicBezTo>
                    <a:pt x="4041" y="539"/>
                    <a:pt x="4203" y="504"/>
                    <a:pt x="4921" y="504"/>
                  </a:cubicBezTo>
                  <a:cubicBezTo>
                    <a:pt x="6106" y="504"/>
                    <a:pt x="7166" y="324"/>
                    <a:pt x="7166" y="270"/>
                  </a:cubicBezTo>
                  <a:cubicBezTo>
                    <a:pt x="7166" y="198"/>
                    <a:pt x="6124" y="91"/>
                    <a:pt x="4939" y="19"/>
                  </a:cubicBezTo>
                  <a:cubicBezTo>
                    <a:pt x="3987" y="19"/>
                    <a:pt x="3987" y="1"/>
                    <a:pt x="1904" y="1"/>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92"/>
            <p:cNvSpPr/>
            <p:nvPr/>
          </p:nvSpPr>
          <p:spPr>
            <a:xfrm>
              <a:off x="6651894" y="2498095"/>
              <a:ext cx="626002" cy="8237"/>
            </a:xfrm>
            <a:custGeom>
              <a:avLst/>
              <a:gdLst/>
              <a:ahLst/>
              <a:cxnLst/>
              <a:rect l="l" t="t" r="r" b="b"/>
              <a:pathLst>
                <a:path w="6916" h="91" extrusionOk="0">
                  <a:moveTo>
                    <a:pt x="1851" y="0"/>
                  </a:moveTo>
                  <a:cubicBezTo>
                    <a:pt x="1025" y="0"/>
                    <a:pt x="1" y="18"/>
                    <a:pt x="1" y="54"/>
                  </a:cubicBezTo>
                  <a:cubicBezTo>
                    <a:pt x="1" y="72"/>
                    <a:pt x="1025" y="90"/>
                    <a:pt x="1851" y="90"/>
                  </a:cubicBezTo>
                  <a:lnTo>
                    <a:pt x="4760" y="90"/>
                  </a:lnTo>
                  <a:cubicBezTo>
                    <a:pt x="5910" y="90"/>
                    <a:pt x="6915" y="54"/>
                    <a:pt x="6915" y="54"/>
                  </a:cubicBezTo>
                  <a:cubicBezTo>
                    <a:pt x="6915" y="18"/>
                    <a:pt x="5928" y="0"/>
                    <a:pt x="47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92"/>
            <p:cNvSpPr/>
            <p:nvPr/>
          </p:nvSpPr>
          <p:spPr>
            <a:xfrm>
              <a:off x="6682850" y="2483432"/>
              <a:ext cx="8146" cy="32585"/>
            </a:xfrm>
            <a:custGeom>
              <a:avLst/>
              <a:gdLst/>
              <a:ahLst/>
              <a:cxnLst/>
              <a:rect l="l" t="t" r="r" b="b"/>
              <a:pathLst>
                <a:path w="90" h="360" extrusionOk="0">
                  <a:moveTo>
                    <a:pt x="90" y="1"/>
                  </a:moveTo>
                  <a:cubicBezTo>
                    <a:pt x="36" y="72"/>
                    <a:pt x="0" y="126"/>
                    <a:pt x="0" y="180"/>
                  </a:cubicBezTo>
                  <a:cubicBezTo>
                    <a:pt x="0" y="252"/>
                    <a:pt x="54" y="306"/>
                    <a:pt x="90" y="360"/>
                  </a:cubicBezTo>
                  <a:lnTo>
                    <a:pt x="90" y="270"/>
                  </a:lnTo>
                  <a:cubicBezTo>
                    <a:pt x="36" y="234"/>
                    <a:pt x="36" y="216"/>
                    <a:pt x="36" y="180"/>
                  </a:cubicBezTo>
                  <a:cubicBezTo>
                    <a:pt x="36" y="162"/>
                    <a:pt x="36" y="144"/>
                    <a:pt x="90" y="90"/>
                  </a:cubicBezTo>
                  <a:lnTo>
                    <a:pt x="90"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92"/>
            <p:cNvSpPr/>
            <p:nvPr/>
          </p:nvSpPr>
          <p:spPr>
            <a:xfrm>
              <a:off x="6651894" y="2489949"/>
              <a:ext cx="3349" cy="21181"/>
            </a:xfrm>
            <a:custGeom>
              <a:avLst/>
              <a:gdLst/>
              <a:ahLst/>
              <a:cxnLst/>
              <a:rect l="l" t="t" r="r" b="b"/>
              <a:pathLst>
                <a:path w="37" h="234" extrusionOk="0">
                  <a:moveTo>
                    <a:pt x="37" y="0"/>
                  </a:moveTo>
                  <a:lnTo>
                    <a:pt x="1" y="18"/>
                  </a:lnTo>
                  <a:lnTo>
                    <a:pt x="1" y="234"/>
                  </a:lnTo>
                  <a:lnTo>
                    <a:pt x="37" y="234"/>
                  </a:lnTo>
                  <a:lnTo>
                    <a:pt x="3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92"/>
            <p:cNvSpPr/>
            <p:nvPr/>
          </p:nvSpPr>
          <p:spPr>
            <a:xfrm>
              <a:off x="6765761" y="2520814"/>
              <a:ext cx="84632" cy="3349"/>
            </a:xfrm>
            <a:custGeom>
              <a:avLst/>
              <a:gdLst/>
              <a:ahLst/>
              <a:cxnLst/>
              <a:rect l="l" t="t" r="r" b="b"/>
              <a:pathLst>
                <a:path w="935" h="37" extrusionOk="0">
                  <a:moveTo>
                    <a:pt x="36" y="1"/>
                  </a:moveTo>
                  <a:cubicBezTo>
                    <a:pt x="0" y="1"/>
                    <a:pt x="0" y="19"/>
                    <a:pt x="0" y="19"/>
                  </a:cubicBezTo>
                  <a:cubicBezTo>
                    <a:pt x="0" y="37"/>
                    <a:pt x="36" y="37"/>
                    <a:pt x="36" y="37"/>
                  </a:cubicBezTo>
                  <a:lnTo>
                    <a:pt x="898" y="37"/>
                  </a:lnTo>
                  <a:cubicBezTo>
                    <a:pt x="898" y="37"/>
                    <a:pt x="934" y="19"/>
                    <a:pt x="89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92"/>
            <p:cNvSpPr/>
            <p:nvPr/>
          </p:nvSpPr>
          <p:spPr>
            <a:xfrm>
              <a:off x="6765761" y="2478544"/>
              <a:ext cx="84632" cy="3349"/>
            </a:xfrm>
            <a:custGeom>
              <a:avLst/>
              <a:gdLst/>
              <a:ahLst/>
              <a:cxnLst/>
              <a:rect l="l" t="t" r="r" b="b"/>
              <a:pathLst>
                <a:path w="935" h="37" extrusionOk="0">
                  <a:moveTo>
                    <a:pt x="36" y="1"/>
                  </a:moveTo>
                  <a:cubicBezTo>
                    <a:pt x="0" y="1"/>
                    <a:pt x="0" y="19"/>
                    <a:pt x="0" y="19"/>
                  </a:cubicBezTo>
                  <a:cubicBezTo>
                    <a:pt x="0" y="37"/>
                    <a:pt x="36" y="37"/>
                    <a:pt x="36" y="37"/>
                  </a:cubicBezTo>
                  <a:lnTo>
                    <a:pt x="898" y="37"/>
                  </a:lnTo>
                  <a:cubicBezTo>
                    <a:pt x="898" y="37"/>
                    <a:pt x="934" y="19"/>
                    <a:pt x="898"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92"/>
            <p:cNvSpPr/>
            <p:nvPr/>
          </p:nvSpPr>
          <p:spPr>
            <a:xfrm>
              <a:off x="7139584" y="2496466"/>
              <a:ext cx="170802" cy="11405"/>
            </a:xfrm>
            <a:custGeom>
              <a:avLst/>
              <a:gdLst/>
              <a:ahLst/>
              <a:cxnLst/>
              <a:rect l="l" t="t" r="r" b="b"/>
              <a:pathLst>
                <a:path w="1887" h="126" extrusionOk="0">
                  <a:moveTo>
                    <a:pt x="953" y="0"/>
                  </a:moveTo>
                  <a:cubicBezTo>
                    <a:pt x="432" y="0"/>
                    <a:pt x="1" y="18"/>
                    <a:pt x="1" y="72"/>
                  </a:cubicBezTo>
                  <a:cubicBezTo>
                    <a:pt x="1" y="108"/>
                    <a:pt x="432" y="126"/>
                    <a:pt x="953" y="126"/>
                  </a:cubicBezTo>
                  <a:cubicBezTo>
                    <a:pt x="1473" y="126"/>
                    <a:pt x="1887" y="108"/>
                    <a:pt x="1887" y="72"/>
                  </a:cubicBezTo>
                  <a:cubicBezTo>
                    <a:pt x="1887" y="18"/>
                    <a:pt x="1473" y="0"/>
                    <a:pt x="953"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92"/>
            <p:cNvSpPr/>
            <p:nvPr/>
          </p:nvSpPr>
          <p:spPr>
            <a:xfrm>
              <a:off x="7167282" y="2499724"/>
              <a:ext cx="117126" cy="4978"/>
            </a:xfrm>
            <a:custGeom>
              <a:avLst/>
              <a:gdLst/>
              <a:ahLst/>
              <a:cxnLst/>
              <a:rect l="l" t="t" r="r" b="b"/>
              <a:pathLst>
                <a:path w="1294" h="55" extrusionOk="0">
                  <a:moveTo>
                    <a:pt x="647" y="0"/>
                  </a:moveTo>
                  <a:cubicBezTo>
                    <a:pt x="287" y="0"/>
                    <a:pt x="0" y="0"/>
                    <a:pt x="0" y="36"/>
                  </a:cubicBezTo>
                  <a:cubicBezTo>
                    <a:pt x="0" y="36"/>
                    <a:pt x="287" y="54"/>
                    <a:pt x="647" y="54"/>
                  </a:cubicBezTo>
                  <a:cubicBezTo>
                    <a:pt x="1006" y="54"/>
                    <a:pt x="1293" y="54"/>
                    <a:pt x="1293" y="36"/>
                  </a:cubicBezTo>
                  <a:cubicBezTo>
                    <a:pt x="1293" y="0"/>
                    <a:pt x="1006" y="0"/>
                    <a:pt x="64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92"/>
            <p:cNvSpPr/>
            <p:nvPr/>
          </p:nvSpPr>
          <p:spPr>
            <a:xfrm>
              <a:off x="6613536" y="4358147"/>
              <a:ext cx="664923" cy="595770"/>
            </a:xfrm>
            <a:custGeom>
              <a:avLst/>
              <a:gdLst/>
              <a:ahLst/>
              <a:cxnLst/>
              <a:rect l="l" t="t" r="r" b="b"/>
              <a:pathLst>
                <a:path w="7346" h="6582" extrusionOk="0">
                  <a:moveTo>
                    <a:pt x="5209" y="1"/>
                  </a:moveTo>
                  <a:cubicBezTo>
                    <a:pt x="5213" y="14"/>
                    <a:pt x="5215" y="26"/>
                    <a:pt x="5214" y="37"/>
                  </a:cubicBezTo>
                  <a:lnTo>
                    <a:pt x="5214" y="37"/>
                  </a:lnTo>
                  <a:cubicBezTo>
                    <a:pt x="5284" y="36"/>
                    <a:pt x="5370" y="35"/>
                    <a:pt x="5370" y="19"/>
                  </a:cubicBezTo>
                  <a:cubicBezTo>
                    <a:pt x="5370" y="19"/>
                    <a:pt x="5316" y="1"/>
                    <a:pt x="5209" y="1"/>
                  </a:cubicBezTo>
                  <a:close/>
                  <a:moveTo>
                    <a:pt x="5214" y="37"/>
                  </a:moveTo>
                  <a:cubicBezTo>
                    <a:pt x="5206" y="37"/>
                    <a:pt x="5198" y="37"/>
                    <a:pt x="5191" y="37"/>
                  </a:cubicBezTo>
                  <a:lnTo>
                    <a:pt x="5147" y="110"/>
                  </a:lnTo>
                  <a:lnTo>
                    <a:pt x="5147" y="110"/>
                  </a:lnTo>
                  <a:cubicBezTo>
                    <a:pt x="5186" y="95"/>
                    <a:pt x="5213" y="73"/>
                    <a:pt x="5214" y="37"/>
                  </a:cubicBezTo>
                  <a:close/>
                  <a:moveTo>
                    <a:pt x="5147" y="110"/>
                  </a:moveTo>
                  <a:cubicBezTo>
                    <a:pt x="5056" y="146"/>
                    <a:pt x="4902" y="139"/>
                    <a:pt x="4868" y="162"/>
                  </a:cubicBezTo>
                  <a:cubicBezTo>
                    <a:pt x="4832" y="162"/>
                    <a:pt x="4419" y="629"/>
                    <a:pt x="3916" y="1186"/>
                  </a:cubicBezTo>
                  <a:lnTo>
                    <a:pt x="3646" y="1186"/>
                  </a:lnTo>
                  <a:cubicBezTo>
                    <a:pt x="3646" y="1186"/>
                    <a:pt x="3628" y="1168"/>
                    <a:pt x="3592" y="1168"/>
                  </a:cubicBezTo>
                  <a:lnTo>
                    <a:pt x="3359" y="1168"/>
                  </a:lnTo>
                  <a:cubicBezTo>
                    <a:pt x="3323" y="1168"/>
                    <a:pt x="3305" y="1186"/>
                    <a:pt x="3305" y="1240"/>
                  </a:cubicBezTo>
                  <a:lnTo>
                    <a:pt x="3305" y="1455"/>
                  </a:lnTo>
                  <a:cubicBezTo>
                    <a:pt x="3305" y="1473"/>
                    <a:pt x="3323" y="1527"/>
                    <a:pt x="3359" y="1527"/>
                  </a:cubicBezTo>
                  <a:lnTo>
                    <a:pt x="3574" y="1527"/>
                  </a:lnTo>
                  <a:cubicBezTo>
                    <a:pt x="3377" y="1743"/>
                    <a:pt x="3179" y="1976"/>
                    <a:pt x="3000" y="2174"/>
                  </a:cubicBezTo>
                  <a:lnTo>
                    <a:pt x="2730" y="2174"/>
                  </a:lnTo>
                  <a:cubicBezTo>
                    <a:pt x="2730" y="2174"/>
                    <a:pt x="2694" y="2156"/>
                    <a:pt x="2676" y="2156"/>
                  </a:cubicBezTo>
                  <a:lnTo>
                    <a:pt x="2425" y="2156"/>
                  </a:lnTo>
                  <a:cubicBezTo>
                    <a:pt x="2407" y="2156"/>
                    <a:pt x="2389" y="2174"/>
                    <a:pt x="2389" y="2210"/>
                  </a:cubicBezTo>
                  <a:lnTo>
                    <a:pt x="2389" y="2443"/>
                  </a:lnTo>
                  <a:cubicBezTo>
                    <a:pt x="2389" y="2461"/>
                    <a:pt x="2407" y="2515"/>
                    <a:pt x="2425" y="2515"/>
                  </a:cubicBezTo>
                  <a:lnTo>
                    <a:pt x="2676" y="2515"/>
                  </a:lnTo>
                  <a:cubicBezTo>
                    <a:pt x="2479" y="2731"/>
                    <a:pt x="2299" y="2928"/>
                    <a:pt x="2210" y="3018"/>
                  </a:cubicBezTo>
                  <a:lnTo>
                    <a:pt x="1958" y="3018"/>
                  </a:lnTo>
                  <a:cubicBezTo>
                    <a:pt x="1078" y="3018"/>
                    <a:pt x="1" y="3180"/>
                    <a:pt x="1" y="3359"/>
                  </a:cubicBezTo>
                  <a:cubicBezTo>
                    <a:pt x="1" y="3539"/>
                    <a:pt x="1078" y="3700"/>
                    <a:pt x="1958" y="3700"/>
                  </a:cubicBezTo>
                  <a:lnTo>
                    <a:pt x="2192" y="3700"/>
                  </a:lnTo>
                  <a:cubicBezTo>
                    <a:pt x="2281" y="3790"/>
                    <a:pt x="2425" y="3970"/>
                    <a:pt x="2659" y="4221"/>
                  </a:cubicBezTo>
                  <a:lnTo>
                    <a:pt x="2407" y="4221"/>
                  </a:lnTo>
                  <a:cubicBezTo>
                    <a:pt x="2389" y="4221"/>
                    <a:pt x="2371" y="4239"/>
                    <a:pt x="2371" y="4275"/>
                  </a:cubicBezTo>
                  <a:lnTo>
                    <a:pt x="2371" y="4509"/>
                  </a:lnTo>
                  <a:cubicBezTo>
                    <a:pt x="2371" y="4526"/>
                    <a:pt x="2389" y="4580"/>
                    <a:pt x="2407" y="4580"/>
                  </a:cubicBezTo>
                  <a:lnTo>
                    <a:pt x="2659" y="4580"/>
                  </a:lnTo>
                  <a:cubicBezTo>
                    <a:pt x="2676" y="4580"/>
                    <a:pt x="2676" y="4580"/>
                    <a:pt x="2694" y="4544"/>
                  </a:cubicBezTo>
                  <a:lnTo>
                    <a:pt x="2964" y="4544"/>
                  </a:lnTo>
                  <a:cubicBezTo>
                    <a:pt x="3143" y="4760"/>
                    <a:pt x="3359" y="4975"/>
                    <a:pt x="3556" y="5209"/>
                  </a:cubicBezTo>
                  <a:lnTo>
                    <a:pt x="3323" y="5209"/>
                  </a:lnTo>
                  <a:cubicBezTo>
                    <a:pt x="3305" y="5209"/>
                    <a:pt x="3287" y="5227"/>
                    <a:pt x="3287" y="5263"/>
                  </a:cubicBezTo>
                  <a:lnTo>
                    <a:pt x="3287" y="5496"/>
                  </a:lnTo>
                  <a:cubicBezTo>
                    <a:pt x="3287" y="5514"/>
                    <a:pt x="3305" y="5568"/>
                    <a:pt x="3323" y="5568"/>
                  </a:cubicBezTo>
                  <a:lnTo>
                    <a:pt x="3574" y="5568"/>
                  </a:lnTo>
                  <a:cubicBezTo>
                    <a:pt x="3592" y="5568"/>
                    <a:pt x="3592" y="5568"/>
                    <a:pt x="3628" y="5532"/>
                  </a:cubicBezTo>
                  <a:lnTo>
                    <a:pt x="3898" y="5532"/>
                  </a:lnTo>
                  <a:cubicBezTo>
                    <a:pt x="4383" y="6107"/>
                    <a:pt x="4814" y="6556"/>
                    <a:pt x="4832" y="6574"/>
                  </a:cubicBezTo>
                  <a:cubicBezTo>
                    <a:pt x="4850" y="6580"/>
                    <a:pt x="4901" y="6582"/>
                    <a:pt x="4963" y="6582"/>
                  </a:cubicBezTo>
                  <a:cubicBezTo>
                    <a:pt x="5085" y="6582"/>
                    <a:pt x="5245" y="6574"/>
                    <a:pt x="5245" y="6574"/>
                  </a:cubicBezTo>
                  <a:cubicBezTo>
                    <a:pt x="5334" y="6574"/>
                    <a:pt x="5406" y="6574"/>
                    <a:pt x="5406" y="6556"/>
                  </a:cubicBezTo>
                  <a:cubicBezTo>
                    <a:pt x="5406" y="6556"/>
                    <a:pt x="5316" y="6520"/>
                    <a:pt x="5227" y="6520"/>
                  </a:cubicBezTo>
                  <a:lnTo>
                    <a:pt x="4472" y="5299"/>
                  </a:lnTo>
                  <a:cubicBezTo>
                    <a:pt x="4544" y="5299"/>
                    <a:pt x="4598" y="5263"/>
                    <a:pt x="4598" y="5245"/>
                  </a:cubicBezTo>
                  <a:cubicBezTo>
                    <a:pt x="4598" y="5227"/>
                    <a:pt x="4526" y="5209"/>
                    <a:pt x="4436" y="5209"/>
                  </a:cubicBezTo>
                  <a:lnTo>
                    <a:pt x="4275" y="4958"/>
                  </a:lnTo>
                  <a:cubicBezTo>
                    <a:pt x="4347" y="4958"/>
                    <a:pt x="4383" y="4940"/>
                    <a:pt x="4383" y="4904"/>
                  </a:cubicBezTo>
                  <a:cubicBezTo>
                    <a:pt x="4383" y="4886"/>
                    <a:pt x="4329" y="4868"/>
                    <a:pt x="4221" y="4868"/>
                  </a:cubicBezTo>
                  <a:lnTo>
                    <a:pt x="4095" y="4634"/>
                  </a:lnTo>
                  <a:lnTo>
                    <a:pt x="4041" y="4455"/>
                  </a:lnTo>
                  <a:cubicBezTo>
                    <a:pt x="4113" y="4455"/>
                    <a:pt x="4185" y="4437"/>
                    <a:pt x="4185" y="4419"/>
                  </a:cubicBezTo>
                  <a:cubicBezTo>
                    <a:pt x="4185" y="4401"/>
                    <a:pt x="4113" y="4365"/>
                    <a:pt x="4023" y="4365"/>
                  </a:cubicBezTo>
                  <a:lnTo>
                    <a:pt x="3934" y="4042"/>
                  </a:lnTo>
                  <a:cubicBezTo>
                    <a:pt x="4005" y="4042"/>
                    <a:pt x="4077" y="4006"/>
                    <a:pt x="4077" y="3988"/>
                  </a:cubicBezTo>
                  <a:cubicBezTo>
                    <a:pt x="4077" y="3970"/>
                    <a:pt x="4005" y="3952"/>
                    <a:pt x="3916" y="3952"/>
                  </a:cubicBezTo>
                  <a:lnTo>
                    <a:pt x="3826" y="3629"/>
                  </a:lnTo>
                  <a:cubicBezTo>
                    <a:pt x="4401" y="3629"/>
                    <a:pt x="4652" y="3611"/>
                    <a:pt x="5083" y="3611"/>
                  </a:cubicBezTo>
                  <a:cubicBezTo>
                    <a:pt x="5532" y="3611"/>
                    <a:pt x="5927" y="3593"/>
                    <a:pt x="6286" y="3539"/>
                  </a:cubicBezTo>
                  <a:cubicBezTo>
                    <a:pt x="6556" y="3826"/>
                    <a:pt x="7094" y="4437"/>
                    <a:pt x="7094" y="4437"/>
                  </a:cubicBezTo>
                  <a:lnTo>
                    <a:pt x="7346" y="4455"/>
                  </a:lnTo>
                  <a:lnTo>
                    <a:pt x="7094" y="3377"/>
                  </a:lnTo>
                  <a:cubicBezTo>
                    <a:pt x="7256" y="3341"/>
                    <a:pt x="7346" y="3287"/>
                    <a:pt x="7346" y="3269"/>
                  </a:cubicBezTo>
                  <a:cubicBezTo>
                    <a:pt x="7346" y="3251"/>
                    <a:pt x="7256" y="3198"/>
                    <a:pt x="7077" y="3180"/>
                  </a:cubicBezTo>
                  <a:lnTo>
                    <a:pt x="7346" y="2102"/>
                  </a:lnTo>
                  <a:lnTo>
                    <a:pt x="7094" y="2120"/>
                  </a:lnTo>
                  <a:cubicBezTo>
                    <a:pt x="7094" y="2120"/>
                    <a:pt x="6520" y="2784"/>
                    <a:pt x="6250" y="3072"/>
                  </a:cubicBezTo>
                  <a:cubicBezTo>
                    <a:pt x="5909" y="3018"/>
                    <a:pt x="5514" y="3000"/>
                    <a:pt x="5083" y="2964"/>
                  </a:cubicBezTo>
                  <a:cubicBezTo>
                    <a:pt x="4544" y="2964"/>
                    <a:pt x="4293" y="2964"/>
                    <a:pt x="3808" y="2928"/>
                  </a:cubicBezTo>
                  <a:lnTo>
                    <a:pt x="3898" y="2623"/>
                  </a:lnTo>
                  <a:cubicBezTo>
                    <a:pt x="3988" y="2623"/>
                    <a:pt x="4041" y="2605"/>
                    <a:pt x="4041" y="2569"/>
                  </a:cubicBezTo>
                  <a:cubicBezTo>
                    <a:pt x="4041" y="2551"/>
                    <a:pt x="3988" y="2533"/>
                    <a:pt x="3916" y="2533"/>
                  </a:cubicBezTo>
                  <a:lnTo>
                    <a:pt x="4005" y="2192"/>
                  </a:lnTo>
                  <a:cubicBezTo>
                    <a:pt x="4095" y="2192"/>
                    <a:pt x="4167" y="2174"/>
                    <a:pt x="4167" y="2156"/>
                  </a:cubicBezTo>
                  <a:cubicBezTo>
                    <a:pt x="4167" y="2120"/>
                    <a:pt x="4095" y="2102"/>
                    <a:pt x="4023" y="2102"/>
                  </a:cubicBezTo>
                  <a:lnTo>
                    <a:pt x="4077" y="1922"/>
                  </a:lnTo>
                  <a:lnTo>
                    <a:pt x="4203" y="1707"/>
                  </a:lnTo>
                  <a:cubicBezTo>
                    <a:pt x="4293" y="1707"/>
                    <a:pt x="4365" y="1671"/>
                    <a:pt x="4365" y="1653"/>
                  </a:cubicBezTo>
                  <a:cubicBezTo>
                    <a:pt x="4365" y="1635"/>
                    <a:pt x="4311" y="1635"/>
                    <a:pt x="4257" y="1617"/>
                  </a:cubicBezTo>
                  <a:lnTo>
                    <a:pt x="4419" y="1366"/>
                  </a:lnTo>
                  <a:cubicBezTo>
                    <a:pt x="4508" y="1366"/>
                    <a:pt x="4562" y="1348"/>
                    <a:pt x="4562" y="1312"/>
                  </a:cubicBezTo>
                  <a:cubicBezTo>
                    <a:pt x="4562" y="1294"/>
                    <a:pt x="4526" y="1294"/>
                    <a:pt x="4454" y="1276"/>
                  </a:cubicBezTo>
                  <a:lnTo>
                    <a:pt x="5147" y="110"/>
                  </a:lnTo>
                  <a:close/>
                </a:path>
              </a:pathLst>
            </a:custGeom>
            <a:solidFill>
              <a:srgbClr val="0A0A0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92"/>
            <p:cNvSpPr/>
            <p:nvPr/>
          </p:nvSpPr>
          <p:spPr>
            <a:xfrm>
              <a:off x="6951043" y="4837250"/>
              <a:ext cx="42361" cy="26159"/>
            </a:xfrm>
            <a:custGeom>
              <a:avLst/>
              <a:gdLst/>
              <a:ahLst/>
              <a:cxnLst/>
              <a:rect l="l" t="t" r="r" b="b"/>
              <a:pathLst>
                <a:path w="468" h="289" extrusionOk="0">
                  <a:moveTo>
                    <a:pt x="72" y="1"/>
                  </a:moveTo>
                  <a:cubicBezTo>
                    <a:pt x="18" y="1"/>
                    <a:pt x="0" y="19"/>
                    <a:pt x="0" y="37"/>
                  </a:cubicBezTo>
                  <a:lnTo>
                    <a:pt x="0" y="252"/>
                  </a:lnTo>
                  <a:cubicBezTo>
                    <a:pt x="0" y="270"/>
                    <a:pt x="18" y="288"/>
                    <a:pt x="72" y="288"/>
                  </a:cubicBezTo>
                  <a:lnTo>
                    <a:pt x="414" y="288"/>
                  </a:lnTo>
                  <a:cubicBezTo>
                    <a:pt x="449" y="288"/>
                    <a:pt x="467" y="270"/>
                    <a:pt x="467" y="252"/>
                  </a:cubicBezTo>
                  <a:lnTo>
                    <a:pt x="467" y="37"/>
                  </a:lnTo>
                  <a:cubicBezTo>
                    <a:pt x="467" y="19"/>
                    <a:pt x="449" y="1"/>
                    <a:pt x="41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92"/>
            <p:cNvSpPr/>
            <p:nvPr/>
          </p:nvSpPr>
          <p:spPr>
            <a:xfrm>
              <a:off x="6951043" y="4838879"/>
              <a:ext cx="24439" cy="22900"/>
            </a:xfrm>
            <a:custGeom>
              <a:avLst/>
              <a:gdLst/>
              <a:ahLst/>
              <a:cxnLst/>
              <a:rect l="l" t="t" r="r" b="b"/>
              <a:pathLst>
                <a:path w="270" h="253" extrusionOk="0">
                  <a:moveTo>
                    <a:pt x="72" y="1"/>
                  </a:moveTo>
                  <a:cubicBezTo>
                    <a:pt x="18" y="1"/>
                    <a:pt x="0" y="19"/>
                    <a:pt x="0" y="37"/>
                  </a:cubicBezTo>
                  <a:lnTo>
                    <a:pt x="0" y="198"/>
                  </a:lnTo>
                  <a:cubicBezTo>
                    <a:pt x="0" y="234"/>
                    <a:pt x="18" y="252"/>
                    <a:pt x="72" y="252"/>
                  </a:cubicBezTo>
                  <a:lnTo>
                    <a:pt x="270" y="252"/>
                  </a:lnTo>
                  <a:lnTo>
                    <a:pt x="7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92"/>
            <p:cNvSpPr/>
            <p:nvPr/>
          </p:nvSpPr>
          <p:spPr>
            <a:xfrm>
              <a:off x="6929954" y="4835620"/>
              <a:ext cx="29327" cy="31047"/>
            </a:xfrm>
            <a:custGeom>
              <a:avLst/>
              <a:gdLst/>
              <a:ahLst/>
              <a:cxnLst/>
              <a:rect l="l" t="t" r="r" b="b"/>
              <a:pathLst>
                <a:path w="324" h="343" extrusionOk="0">
                  <a:moveTo>
                    <a:pt x="54" y="1"/>
                  </a:moveTo>
                  <a:cubicBezTo>
                    <a:pt x="36" y="1"/>
                    <a:pt x="0" y="37"/>
                    <a:pt x="0" y="55"/>
                  </a:cubicBezTo>
                  <a:lnTo>
                    <a:pt x="0" y="288"/>
                  </a:lnTo>
                  <a:cubicBezTo>
                    <a:pt x="0" y="324"/>
                    <a:pt x="36" y="342"/>
                    <a:pt x="54" y="342"/>
                  </a:cubicBezTo>
                  <a:lnTo>
                    <a:pt x="287" y="342"/>
                  </a:lnTo>
                  <a:cubicBezTo>
                    <a:pt x="305" y="342"/>
                    <a:pt x="323" y="306"/>
                    <a:pt x="323" y="288"/>
                  </a:cubicBezTo>
                  <a:lnTo>
                    <a:pt x="323" y="55"/>
                  </a:lnTo>
                  <a:cubicBezTo>
                    <a:pt x="323" y="19"/>
                    <a:pt x="305" y="1"/>
                    <a:pt x="287"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92"/>
            <p:cNvSpPr/>
            <p:nvPr/>
          </p:nvSpPr>
          <p:spPr>
            <a:xfrm>
              <a:off x="6929954" y="4840508"/>
              <a:ext cx="29327" cy="22900"/>
            </a:xfrm>
            <a:custGeom>
              <a:avLst/>
              <a:gdLst/>
              <a:ahLst/>
              <a:cxnLst/>
              <a:rect l="l" t="t" r="r" b="b"/>
              <a:pathLst>
                <a:path w="324" h="253" extrusionOk="0">
                  <a:moveTo>
                    <a:pt x="54" y="1"/>
                  </a:moveTo>
                  <a:cubicBezTo>
                    <a:pt x="36" y="1"/>
                    <a:pt x="0" y="37"/>
                    <a:pt x="0" y="55"/>
                  </a:cubicBezTo>
                  <a:lnTo>
                    <a:pt x="0" y="216"/>
                  </a:lnTo>
                  <a:cubicBezTo>
                    <a:pt x="0" y="234"/>
                    <a:pt x="36" y="252"/>
                    <a:pt x="54" y="252"/>
                  </a:cubicBezTo>
                  <a:lnTo>
                    <a:pt x="287" y="252"/>
                  </a:lnTo>
                  <a:cubicBezTo>
                    <a:pt x="305" y="252"/>
                    <a:pt x="323" y="234"/>
                    <a:pt x="323" y="216"/>
                  </a:cubicBezTo>
                  <a:lnTo>
                    <a:pt x="323" y="55"/>
                  </a:lnTo>
                  <a:cubicBezTo>
                    <a:pt x="323" y="37"/>
                    <a:pt x="305" y="1"/>
                    <a:pt x="287" y="1"/>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92"/>
            <p:cNvSpPr/>
            <p:nvPr/>
          </p:nvSpPr>
          <p:spPr>
            <a:xfrm>
              <a:off x="6929954" y="4848654"/>
              <a:ext cx="29327" cy="3349"/>
            </a:xfrm>
            <a:custGeom>
              <a:avLst/>
              <a:gdLst/>
              <a:ahLst/>
              <a:cxnLst/>
              <a:rect l="l" t="t" r="r" b="b"/>
              <a:pathLst>
                <a:path w="324" h="37" extrusionOk="0">
                  <a:moveTo>
                    <a:pt x="0" y="0"/>
                  </a:moveTo>
                  <a:lnTo>
                    <a:pt x="0" y="36"/>
                  </a:lnTo>
                  <a:lnTo>
                    <a:pt x="323" y="36"/>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92"/>
            <p:cNvSpPr/>
            <p:nvPr/>
          </p:nvSpPr>
          <p:spPr>
            <a:xfrm>
              <a:off x="6871391" y="4749451"/>
              <a:ext cx="43990" cy="26159"/>
            </a:xfrm>
            <a:custGeom>
              <a:avLst/>
              <a:gdLst/>
              <a:ahLst/>
              <a:cxnLst/>
              <a:rect l="l" t="t" r="r" b="b"/>
              <a:pathLst>
                <a:path w="486" h="289" extrusionOk="0">
                  <a:moveTo>
                    <a:pt x="72" y="1"/>
                  </a:moveTo>
                  <a:cubicBezTo>
                    <a:pt x="36" y="1"/>
                    <a:pt x="0" y="19"/>
                    <a:pt x="0" y="55"/>
                  </a:cubicBezTo>
                  <a:lnTo>
                    <a:pt x="0" y="252"/>
                  </a:lnTo>
                  <a:cubicBezTo>
                    <a:pt x="0" y="270"/>
                    <a:pt x="36" y="288"/>
                    <a:pt x="72" y="288"/>
                  </a:cubicBezTo>
                  <a:lnTo>
                    <a:pt x="414" y="288"/>
                  </a:lnTo>
                  <a:cubicBezTo>
                    <a:pt x="449" y="288"/>
                    <a:pt x="485" y="270"/>
                    <a:pt x="485" y="252"/>
                  </a:cubicBezTo>
                  <a:lnTo>
                    <a:pt x="485" y="55"/>
                  </a:lnTo>
                  <a:cubicBezTo>
                    <a:pt x="485" y="19"/>
                    <a:pt x="449" y="1"/>
                    <a:pt x="41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92"/>
            <p:cNvSpPr/>
            <p:nvPr/>
          </p:nvSpPr>
          <p:spPr>
            <a:xfrm>
              <a:off x="6871391" y="4751080"/>
              <a:ext cx="24439" cy="22900"/>
            </a:xfrm>
            <a:custGeom>
              <a:avLst/>
              <a:gdLst/>
              <a:ahLst/>
              <a:cxnLst/>
              <a:rect l="l" t="t" r="r" b="b"/>
              <a:pathLst>
                <a:path w="270" h="253" extrusionOk="0">
                  <a:moveTo>
                    <a:pt x="72" y="1"/>
                  </a:moveTo>
                  <a:cubicBezTo>
                    <a:pt x="36" y="1"/>
                    <a:pt x="0" y="19"/>
                    <a:pt x="0" y="55"/>
                  </a:cubicBezTo>
                  <a:lnTo>
                    <a:pt x="0" y="216"/>
                  </a:lnTo>
                  <a:cubicBezTo>
                    <a:pt x="0" y="234"/>
                    <a:pt x="36" y="252"/>
                    <a:pt x="72" y="252"/>
                  </a:cubicBezTo>
                  <a:lnTo>
                    <a:pt x="270" y="252"/>
                  </a:lnTo>
                  <a:lnTo>
                    <a:pt x="7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92"/>
            <p:cNvSpPr/>
            <p:nvPr/>
          </p:nvSpPr>
          <p:spPr>
            <a:xfrm>
              <a:off x="6851840" y="4747822"/>
              <a:ext cx="27788" cy="32676"/>
            </a:xfrm>
            <a:custGeom>
              <a:avLst/>
              <a:gdLst/>
              <a:ahLst/>
              <a:cxnLst/>
              <a:rect l="l" t="t" r="r" b="b"/>
              <a:pathLst>
                <a:path w="307" h="361" extrusionOk="0">
                  <a:moveTo>
                    <a:pt x="37" y="1"/>
                  </a:moveTo>
                  <a:cubicBezTo>
                    <a:pt x="19" y="1"/>
                    <a:pt x="1" y="37"/>
                    <a:pt x="1" y="73"/>
                  </a:cubicBezTo>
                  <a:lnTo>
                    <a:pt x="1" y="288"/>
                  </a:lnTo>
                  <a:cubicBezTo>
                    <a:pt x="1" y="342"/>
                    <a:pt x="19" y="360"/>
                    <a:pt x="37" y="360"/>
                  </a:cubicBezTo>
                  <a:lnTo>
                    <a:pt x="270" y="360"/>
                  </a:lnTo>
                  <a:cubicBezTo>
                    <a:pt x="288" y="360"/>
                    <a:pt x="306" y="306"/>
                    <a:pt x="306" y="288"/>
                  </a:cubicBezTo>
                  <a:lnTo>
                    <a:pt x="306" y="73"/>
                  </a:lnTo>
                  <a:cubicBezTo>
                    <a:pt x="306" y="19"/>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92"/>
            <p:cNvSpPr/>
            <p:nvPr/>
          </p:nvSpPr>
          <p:spPr>
            <a:xfrm>
              <a:off x="6851840" y="4754339"/>
              <a:ext cx="27788" cy="21271"/>
            </a:xfrm>
            <a:custGeom>
              <a:avLst/>
              <a:gdLst/>
              <a:ahLst/>
              <a:cxnLst/>
              <a:rect l="l" t="t" r="r" b="b"/>
              <a:pathLst>
                <a:path w="307" h="235" extrusionOk="0">
                  <a:moveTo>
                    <a:pt x="37" y="1"/>
                  </a:moveTo>
                  <a:cubicBezTo>
                    <a:pt x="19" y="1"/>
                    <a:pt x="1" y="19"/>
                    <a:pt x="1" y="37"/>
                  </a:cubicBezTo>
                  <a:lnTo>
                    <a:pt x="1" y="198"/>
                  </a:lnTo>
                  <a:cubicBezTo>
                    <a:pt x="1" y="216"/>
                    <a:pt x="19" y="234"/>
                    <a:pt x="37" y="234"/>
                  </a:cubicBezTo>
                  <a:lnTo>
                    <a:pt x="270" y="234"/>
                  </a:lnTo>
                  <a:cubicBezTo>
                    <a:pt x="288" y="234"/>
                    <a:pt x="306" y="216"/>
                    <a:pt x="306" y="198"/>
                  </a:cubicBezTo>
                  <a:lnTo>
                    <a:pt x="306" y="37"/>
                  </a:lnTo>
                  <a:cubicBezTo>
                    <a:pt x="306" y="19"/>
                    <a:pt x="288" y="1"/>
                    <a:pt x="270" y="1"/>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92"/>
            <p:cNvSpPr/>
            <p:nvPr/>
          </p:nvSpPr>
          <p:spPr>
            <a:xfrm>
              <a:off x="6851840" y="4762485"/>
              <a:ext cx="27788" cy="1720"/>
            </a:xfrm>
            <a:custGeom>
              <a:avLst/>
              <a:gdLst/>
              <a:ahLst/>
              <a:cxnLst/>
              <a:rect l="l" t="t" r="r" b="b"/>
              <a:pathLst>
                <a:path w="307" h="19" extrusionOk="0">
                  <a:moveTo>
                    <a:pt x="1" y="1"/>
                  </a:moveTo>
                  <a:lnTo>
                    <a:pt x="1" y="19"/>
                  </a:lnTo>
                  <a:lnTo>
                    <a:pt x="306" y="19"/>
                  </a:lnTo>
                  <a:lnTo>
                    <a:pt x="30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92"/>
            <p:cNvSpPr/>
            <p:nvPr/>
          </p:nvSpPr>
          <p:spPr>
            <a:xfrm>
              <a:off x="7017662" y="4837250"/>
              <a:ext cx="24530" cy="8237"/>
            </a:xfrm>
            <a:custGeom>
              <a:avLst/>
              <a:gdLst/>
              <a:ahLst/>
              <a:cxnLst/>
              <a:rect l="l" t="t" r="r" b="b"/>
              <a:pathLst>
                <a:path w="271" h="91" extrusionOk="0">
                  <a:moveTo>
                    <a:pt x="145" y="1"/>
                  </a:moveTo>
                  <a:cubicBezTo>
                    <a:pt x="73" y="1"/>
                    <a:pt x="1" y="19"/>
                    <a:pt x="1" y="37"/>
                  </a:cubicBezTo>
                  <a:cubicBezTo>
                    <a:pt x="1" y="73"/>
                    <a:pt x="73" y="91"/>
                    <a:pt x="145" y="91"/>
                  </a:cubicBezTo>
                  <a:cubicBezTo>
                    <a:pt x="216" y="91"/>
                    <a:pt x="270" y="73"/>
                    <a:pt x="270" y="37"/>
                  </a:cubicBezTo>
                  <a:cubicBezTo>
                    <a:pt x="270" y="19"/>
                    <a:pt x="216" y="1"/>
                    <a:pt x="145"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92"/>
            <p:cNvSpPr/>
            <p:nvPr/>
          </p:nvSpPr>
          <p:spPr>
            <a:xfrm>
              <a:off x="6999831" y="4808014"/>
              <a:ext cx="24439" cy="8237"/>
            </a:xfrm>
            <a:custGeom>
              <a:avLst/>
              <a:gdLst/>
              <a:ahLst/>
              <a:cxnLst/>
              <a:rect l="l" t="t" r="r" b="b"/>
              <a:pathLst>
                <a:path w="270" h="91" extrusionOk="0">
                  <a:moveTo>
                    <a:pt x="144" y="0"/>
                  </a:moveTo>
                  <a:cubicBezTo>
                    <a:pt x="72" y="0"/>
                    <a:pt x="0" y="36"/>
                    <a:pt x="0" y="54"/>
                  </a:cubicBezTo>
                  <a:cubicBezTo>
                    <a:pt x="0" y="72"/>
                    <a:pt x="54" y="90"/>
                    <a:pt x="144" y="90"/>
                  </a:cubicBezTo>
                  <a:cubicBezTo>
                    <a:pt x="198" y="90"/>
                    <a:pt x="270" y="72"/>
                    <a:pt x="270" y="54"/>
                  </a:cubicBezTo>
                  <a:cubicBezTo>
                    <a:pt x="270" y="36"/>
                    <a:pt x="234" y="0"/>
                    <a:pt x="14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92"/>
            <p:cNvSpPr/>
            <p:nvPr/>
          </p:nvSpPr>
          <p:spPr>
            <a:xfrm>
              <a:off x="6981909" y="4765744"/>
              <a:ext cx="24530" cy="8237"/>
            </a:xfrm>
            <a:custGeom>
              <a:avLst/>
              <a:gdLst/>
              <a:ahLst/>
              <a:cxnLst/>
              <a:rect l="l" t="t" r="r" b="b"/>
              <a:pathLst>
                <a:path w="271" h="91" extrusionOk="0">
                  <a:moveTo>
                    <a:pt x="126" y="1"/>
                  </a:moveTo>
                  <a:cubicBezTo>
                    <a:pt x="55" y="1"/>
                    <a:pt x="1" y="19"/>
                    <a:pt x="1" y="36"/>
                  </a:cubicBezTo>
                  <a:cubicBezTo>
                    <a:pt x="1" y="72"/>
                    <a:pt x="55" y="90"/>
                    <a:pt x="126" y="90"/>
                  </a:cubicBezTo>
                  <a:cubicBezTo>
                    <a:pt x="198" y="90"/>
                    <a:pt x="270" y="72"/>
                    <a:pt x="270" y="36"/>
                  </a:cubicBezTo>
                  <a:cubicBezTo>
                    <a:pt x="270" y="19"/>
                    <a:pt x="198" y="1"/>
                    <a:pt x="12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92"/>
            <p:cNvSpPr/>
            <p:nvPr/>
          </p:nvSpPr>
          <p:spPr>
            <a:xfrm>
              <a:off x="6970595" y="4728361"/>
              <a:ext cx="24439" cy="9866"/>
            </a:xfrm>
            <a:custGeom>
              <a:avLst/>
              <a:gdLst/>
              <a:ahLst/>
              <a:cxnLst/>
              <a:rect l="l" t="t" r="r" b="b"/>
              <a:pathLst>
                <a:path w="270" h="109" extrusionOk="0">
                  <a:moveTo>
                    <a:pt x="144" y="0"/>
                  </a:moveTo>
                  <a:cubicBezTo>
                    <a:pt x="72" y="0"/>
                    <a:pt x="0" y="36"/>
                    <a:pt x="0" y="54"/>
                  </a:cubicBezTo>
                  <a:cubicBezTo>
                    <a:pt x="0" y="72"/>
                    <a:pt x="72" y="108"/>
                    <a:pt x="144" y="108"/>
                  </a:cubicBezTo>
                  <a:cubicBezTo>
                    <a:pt x="216" y="108"/>
                    <a:pt x="269" y="72"/>
                    <a:pt x="269" y="54"/>
                  </a:cubicBezTo>
                  <a:cubicBezTo>
                    <a:pt x="269" y="36"/>
                    <a:pt x="216" y="0"/>
                    <a:pt x="14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92"/>
            <p:cNvSpPr/>
            <p:nvPr/>
          </p:nvSpPr>
          <p:spPr>
            <a:xfrm>
              <a:off x="6830750" y="4684462"/>
              <a:ext cx="271545" cy="271364"/>
            </a:xfrm>
            <a:custGeom>
              <a:avLst/>
              <a:gdLst/>
              <a:ahLst/>
              <a:cxnLst/>
              <a:rect l="l" t="t" r="r" b="b"/>
              <a:pathLst>
                <a:path w="3000" h="2998" extrusionOk="0">
                  <a:moveTo>
                    <a:pt x="1563" y="1"/>
                  </a:moveTo>
                  <a:lnTo>
                    <a:pt x="1" y="144"/>
                  </a:lnTo>
                  <a:cubicBezTo>
                    <a:pt x="1" y="144"/>
                    <a:pt x="2569" y="2964"/>
                    <a:pt x="2605" y="2982"/>
                  </a:cubicBezTo>
                  <a:cubicBezTo>
                    <a:pt x="2623" y="2994"/>
                    <a:pt x="2672" y="2998"/>
                    <a:pt x="2731" y="2998"/>
                  </a:cubicBezTo>
                  <a:cubicBezTo>
                    <a:pt x="2848" y="2998"/>
                    <a:pt x="3000" y="2982"/>
                    <a:pt x="3000" y="2982"/>
                  </a:cubicBezTo>
                  <a:lnTo>
                    <a:pt x="1868" y="1150"/>
                  </a:lnTo>
                  <a:lnTo>
                    <a:pt x="1563"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92"/>
            <p:cNvSpPr/>
            <p:nvPr/>
          </p:nvSpPr>
          <p:spPr>
            <a:xfrm>
              <a:off x="6853469" y="4713698"/>
              <a:ext cx="235882" cy="237421"/>
            </a:xfrm>
            <a:custGeom>
              <a:avLst/>
              <a:gdLst/>
              <a:ahLst/>
              <a:cxnLst/>
              <a:rect l="l" t="t" r="r" b="b"/>
              <a:pathLst>
                <a:path w="2606" h="2623" extrusionOk="0">
                  <a:moveTo>
                    <a:pt x="1" y="1"/>
                  </a:moveTo>
                  <a:lnTo>
                    <a:pt x="2354" y="2623"/>
                  </a:lnTo>
                  <a:lnTo>
                    <a:pt x="2605" y="2623"/>
                  </a:lnTo>
                  <a:lnTo>
                    <a:pt x="1348" y="845"/>
                  </a:lnTo>
                  <a:lnTo>
                    <a:pt x="1258"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92"/>
            <p:cNvSpPr/>
            <p:nvPr/>
          </p:nvSpPr>
          <p:spPr>
            <a:xfrm>
              <a:off x="6830750" y="4684462"/>
              <a:ext cx="146363" cy="21271"/>
            </a:xfrm>
            <a:custGeom>
              <a:avLst/>
              <a:gdLst/>
              <a:ahLst/>
              <a:cxnLst/>
              <a:rect l="l" t="t" r="r" b="b"/>
              <a:pathLst>
                <a:path w="1617" h="235" extrusionOk="0">
                  <a:moveTo>
                    <a:pt x="1563" y="1"/>
                  </a:moveTo>
                  <a:lnTo>
                    <a:pt x="1" y="144"/>
                  </a:lnTo>
                  <a:lnTo>
                    <a:pt x="90" y="234"/>
                  </a:lnTo>
                  <a:lnTo>
                    <a:pt x="1617" y="234"/>
                  </a:lnTo>
                  <a:lnTo>
                    <a:pt x="1563"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92"/>
            <p:cNvSpPr/>
            <p:nvPr/>
          </p:nvSpPr>
          <p:spPr>
            <a:xfrm>
              <a:off x="7089259" y="4952655"/>
              <a:ext cx="26068" cy="4978"/>
            </a:xfrm>
            <a:custGeom>
              <a:avLst/>
              <a:gdLst/>
              <a:ahLst/>
              <a:cxnLst/>
              <a:rect l="l" t="t" r="r" b="b"/>
              <a:pathLst>
                <a:path w="288" h="55" extrusionOk="0">
                  <a:moveTo>
                    <a:pt x="90" y="1"/>
                  </a:moveTo>
                  <a:cubicBezTo>
                    <a:pt x="0" y="1"/>
                    <a:pt x="0" y="19"/>
                    <a:pt x="18" y="19"/>
                  </a:cubicBezTo>
                  <a:cubicBezTo>
                    <a:pt x="18" y="55"/>
                    <a:pt x="72" y="55"/>
                    <a:pt x="162" y="55"/>
                  </a:cubicBezTo>
                  <a:cubicBezTo>
                    <a:pt x="234" y="55"/>
                    <a:pt x="287" y="19"/>
                    <a:pt x="287" y="19"/>
                  </a:cubicBezTo>
                  <a:cubicBezTo>
                    <a:pt x="287" y="1"/>
                    <a:pt x="180" y="1"/>
                    <a:pt x="9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92"/>
            <p:cNvSpPr/>
            <p:nvPr/>
          </p:nvSpPr>
          <p:spPr>
            <a:xfrm>
              <a:off x="7185113" y="4674686"/>
              <a:ext cx="105722" cy="100924"/>
            </a:xfrm>
            <a:custGeom>
              <a:avLst/>
              <a:gdLst/>
              <a:ahLst/>
              <a:cxnLst/>
              <a:rect l="l" t="t" r="r" b="b"/>
              <a:pathLst>
                <a:path w="1168" h="1115" extrusionOk="0">
                  <a:moveTo>
                    <a:pt x="899" y="1"/>
                  </a:moveTo>
                  <a:lnTo>
                    <a:pt x="1" y="91"/>
                  </a:lnTo>
                  <a:cubicBezTo>
                    <a:pt x="180" y="270"/>
                    <a:pt x="917" y="1096"/>
                    <a:pt x="917" y="1096"/>
                  </a:cubicBezTo>
                  <a:lnTo>
                    <a:pt x="1168" y="1114"/>
                  </a:lnTo>
                  <a:lnTo>
                    <a:pt x="899"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92"/>
            <p:cNvSpPr/>
            <p:nvPr/>
          </p:nvSpPr>
          <p:spPr>
            <a:xfrm>
              <a:off x="7211091" y="4690979"/>
              <a:ext cx="71688" cy="79744"/>
            </a:xfrm>
            <a:custGeom>
              <a:avLst/>
              <a:gdLst/>
              <a:ahLst/>
              <a:cxnLst/>
              <a:rect l="l" t="t" r="r" b="b"/>
              <a:pathLst>
                <a:path w="792" h="881" extrusionOk="0">
                  <a:moveTo>
                    <a:pt x="522" y="0"/>
                  </a:moveTo>
                  <a:lnTo>
                    <a:pt x="1" y="108"/>
                  </a:lnTo>
                  <a:cubicBezTo>
                    <a:pt x="181" y="288"/>
                    <a:pt x="648" y="880"/>
                    <a:pt x="648" y="880"/>
                  </a:cubicBezTo>
                  <a:lnTo>
                    <a:pt x="791" y="880"/>
                  </a:lnTo>
                  <a:lnTo>
                    <a:pt x="522"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92"/>
            <p:cNvSpPr/>
            <p:nvPr/>
          </p:nvSpPr>
          <p:spPr>
            <a:xfrm>
              <a:off x="7185113" y="4674686"/>
              <a:ext cx="83002" cy="24530"/>
            </a:xfrm>
            <a:custGeom>
              <a:avLst/>
              <a:gdLst/>
              <a:ahLst/>
              <a:cxnLst/>
              <a:rect l="l" t="t" r="r" b="b"/>
              <a:pathLst>
                <a:path w="917" h="271" extrusionOk="0">
                  <a:moveTo>
                    <a:pt x="899" y="1"/>
                  </a:moveTo>
                  <a:lnTo>
                    <a:pt x="1" y="91"/>
                  </a:lnTo>
                  <a:cubicBezTo>
                    <a:pt x="37" y="127"/>
                    <a:pt x="90" y="180"/>
                    <a:pt x="162" y="270"/>
                  </a:cubicBezTo>
                  <a:cubicBezTo>
                    <a:pt x="468" y="216"/>
                    <a:pt x="737" y="180"/>
                    <a:pt x="917" y="127"/>
                  </a:cubicBezTo>
                  <a:lnTo>
                    <a:pt x="899"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92"/>
            <p:cNvSpPr/>
            <p:nvPr/>
          </p:nvSpPr>
          <p:spPr>
            <a:xfrm>
              <a:off x="6951043" y="4481258"/>
              <a:ext cx="42361" cy="26068"/>
            </a:xfrm>
            <a:custGeom>
              <a:avLst/>
              <a:gdLst/>
              <a:ahLst/>
              <a:cxnLst/>
              <a:rect l="l" t="t" r="r" b="b"/>
              <a:pathLst>
                <a:path w="468" h="288" extrusionOk="0">
                  <a:moveTo>
                    <a:pt x="72" y="1"/>
                  </a:moveTo>
                  <a:cubicBezTo>
                    <a:pt x="18" y="1"/>
                    <a:pt x="0" y="19"/>
                    <a:pt x="0" y="55"/>
                  </a:cubicBezTo>
                  <a:lnTo>
                    <a:pt x="0" y="252"/>
                  </a:lnTo>
                  <a:cubicBezTo>
                    <a:pt x="0" y="270"/>
                    <a:pt x="18" y="288"/>
                    <a:pt x="72" y="288"/>
                  </a:cubicBezTo>
                  <a:lnTo>
                    <a:pt x="414" y="288"/>
                  </a:lnTo>
                  <a:cubicBezTo>
                    <a:pt x="449" y="288"/>
                    <a:pt x="467" y="270"/>
                    <a:pt x="467" y="252"/>
                  </a:cubicBezTo>
                  <a:lnTo>
                    <a:pt x="467" y="55"/>
                  </a:lnTo>
                  <a:cubicBezTo>
                    <a:pt x="467" y="19"/>
                    <a:pt x="449" y="1"/>
                    <a:pt x="41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92"/>
            <p:cNvSpPr/>
            <p:nvPr/>
          </p:nvSpPr>
          <p:spPr>
            <a:xfrm>
              <a:off x="6951043" y="4482887"/>
              <a:ext cx="24439" cy="22900"/>
            </a:xfrm>
            <a:custGeom>
              <a:avLst/>
              <a:gdLst/>
              <a:ahLst/>
              <a:cxnLst/>
              <a:rect l="l" t="t" r="r" b="b"/>
              <a:pathLst>
                <a:path w="270" h="253" extrusionOk="0">
                  <a:moveTo>
                    <a:pt x="72" y="1"/>
                  </a:moveTo>
                  <a:cubicBezTo>
                    <a:pt x="18" y="1"/>
                    <a:pt x="0" y="37"/>
                    <a:pt x="0" y="54"/>
                  </a:cubicBezTo>
                  <a:lnTo>
                    <a:pt x="0" y="216"/>
                  </a:lnTo>
                  <a:cubicBezTo>
                    <a:pt x="0" y="234"/>
                    <a:pt x="18" y="252"/>
                    <a:pt x="72" y="252"/>
                  </a:cubicBezTo>
                  <a:lnTo>
                    <a:pt x="270"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92"/>
            <p:cNvSpPr/>
            <p:nvPr/>
          </p:nvSpPr>
          <p:spPr>
            <a:xfrm>
              <a:off x="6929954" y="4477999"/>
              <a:ext cx="29327" cy="32585"/>
            </a:xfrm>
            <a:custGeom>
              <a:avLst/>
              <a:gdLst/>
              <a:ahLst/>
              <a:cxnLst/>
              <a:rect l="l" t="t" r="r" b="b"/>
              <a:pathLst>
                <a:path w="324" h="360" extrusionOk="0">
                  <a:moveTo>
                    <a:pt x="54" y="1"/>
                  </a:moveTo>
                  <a:cubicBezTo>
                    <a:pt x="36" y="1"/>
                    <a:pt x="0" y="19"/>
                    <a:pt x="0" y="55"/>
                  </a:cubicBezTo>
                  <a:lnTo>
                    <a:pt x="0" y="288"/>
                  </a:lnTo>
                  <a:cubicBezTo>
                    <a:pt x="0" y="306"/>
                    <a:pt x="36" y="360"/>
                    <a:pt x="54" y="360"/>
                  </a:cubicBezTo>
                  <a:lnTo>
                    <a:pt x="287" y="360"/>
                  </a:lnTo>
                  <a:cubicBezTo>
                    <a:pt x="305" y="360"/>
                    <a:pt x="323" y="324"/>
                    <a:pt x="323" y="288"/>
                  </a:cubicBezTo>
                  <a:lnTo>
                    <a:pt x="323" y="55"/>
                  </a:lnTo>
                  <a:cubicBezTo>
                    <a:pt x="323" y="37"/>
                    <a:pt x="305" y="1"/>
                    <a:pt x="287"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92"/>
            <p:cNvSpPr/>
            <p:nvPr/>
          </p:nvSpPr>
          <p:spPr>
            <a:xfrm>
              <a:off x="6929954" y="4481258"/>
              <a:ext cx="29327" cy="22900"/>
            </a:xfrm>
            <a:custGeom>
              <a:avLst/>
              <a:gdLst/>
              <a:ahLst/>
              <a:cxnLst/>
              <a:rect l="l" t="t" r="r" b="b"/>
              <a:pathLst>
                <a:path w="324" h="253" extrusionOk="0">
                  <a:moveTo>
                    <a:pt x="54" y="1"/>
                  </a:moveTo>
                  <a:cubicBezTo>
                    <a:pt x="36" y="1"/>
                    <a:pt x="0" y="19"/>
                    <a:pt x="0" y="55"/>
                  </a:cubicBezTo>
                  <a:lnTo>
                    <a:pt x="0" y="198"/>
                  </a:lnTo>
                  <a:cubicBezTo>
                    <a:pt x="0" y="234"/>
                    <a:pt x="36" y="252"/>
                    <a:pt x="54" y="252"/>
                  </a:cubicBezTo>
                  <a:lnTo>
                    <a:pt x="287" y="252"/>
                  </a:lnTo>
                  <a:cubicBezTo>
                    <a:pt x="305" y="252"/>
                    <a:pt x="323" y="234"/>
                    <a:pt x="323" y="198"/>
                  </a:cubicBezTo>
                  <a:lnTo>
                    <a:pt x="323" y="55"/>
                  </a:lnTo>
                  <a:cubicBezTo>
                    <a:pt x="323" y="19"/>
                    <a:pt x="305" y="1"/>
                    <a:pt x="287" y="1"/>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92"/>
            <p:cNvSpPr/>
            <p:nvPr/>
          </p:nvSpPr>
          <p:spPr>
            <a:xfrm>
              <a:off x="6929954" y="4494292"/>
              <a:ext cx="29327" cy="1720"/>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92"/>
            <p:cNvSpPr/>
            <p:nvPr/>
          </p:nvSpPr>
          <p:spPr>
            <a:xfrm>
              <a:off x="6871391" y="4567427"/>
              <a:ext cx="43990" cy="27698"/>
            </a:xfrm>
            <a:custGeom>
              <a:avLst/>
              <a:gdLst/>
              <a:ahLst/>
              <a:cxnLst/>
              <a:rect l="l" t="t" r="r" b="b"/>
              <a:pathLst>
                <a:path w="486" h="306" extrusionOk="0">
                  <a:moveTo>
                    <a:pt x="72" y="1"/>
                  </a:moveTo>
                  <a:cubicBezTo>
                    <a:pt x="36" y="1"/>
                    <a:pt x="0" y="18"/>
                    <a:pt x="0" y="36"/>
                  </a:cubicBezTo>
                  <a:lnTo>
                    <a:pt x="0" y="234"/>
                  </a:lnTo>
                  <a:cubicBezTo>
                    <a:pt x="0" y="270"/>
                    <a:pt x="36" y="288"/>
                    <a:pt x="72" y="288"/>
                  </a:cubicBezTo>
                  <a:lnTo>
                    <a:pt x="414" y="288"/>
                  </a:lnTo>
                  <a:lnTo>
                    <a:pt x="414" y="306"/>
                  </a:lnTo>
                  <a:cubicBezTo>
                    <a:pt x="449" y="306"/>
                    <a:pt x="485" y="288"/>
                    <a:pt x="485" y="270"/>
                  </a:cubicBezTo>
                  <a:lnTo>
                    <a:pt x="485" y="36"/>
                  </a:lnTo>
                  <a:cubicBezTo>
                    <a:pt x="485" y="18"/>
                    <a:pt x="449" y="1"/>
                    <a:pt x="41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92"/>
            <p:cNvSpPr/>
            <p:nvPr/>
          </p:nvSpPr>
          <p:spPr>
            <a:xfrm>
              <a:off x="6871391" y="4570686"/>
              <a:ext cx="24439" cy="22810"/>
            </a:xfrm>
            <a:custGeom>
              <a:avLst/>
              <a:gdLst/>
              <a:ahLst/>
              <a:cxnLst/>
              <a:rect l="l" t="t" r="r" b="b"/>
              <a:pathLst>
                <a:path w="270" h="252" extrusionOk="0">
                  <a:moveTo>
                    <a:pt x="72" y="0"/>
                  </a:moveTo>
                  <a:cubicBezTo>
                    <a:pt x="36" y="0"/>
                    <a:pt x="0" y="18"/>
                    <a:pt x="0" y="54"/>
                  </a:cubicBezTo>
                  <a:lnTo>
                    <a:pt x="0" y="198"/>
                  </a:lnTo>
                  <a:cubicBezTo>
                    <a:pt x="0" y="234"/>
                    <a:pt x="36" y="252"/>
                    <a:pt x="72" y="252"/>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92"/>
            <p:cNvSpPr/>
            <p:nvPr/>
          </p:nvSpPr>
          <p:spPr>
            <a:xfrm>
              <a:off x="6851840" y="4564169"/>
              <a:ext cx="27788" cy="32585"/>
            </a:xfrm>
            <a:custGeom>
              <a:avLst/>
              <a:gdLst/>
              <a:ahLst/>
              <a:cxnLst/>
              <a:rect l="l" t="t" r="r" b="b"/>
              <a:pathLst>
                <a:path w="307" h="360" extrusionOk="0">
                  <a:moveTo>
                    <a:pt x="37" y="1"/>
                  </a:moveTo>
                  <a:cubicBezTo>
                    <a:pt x="19" y="1"/>
                    <a:pt x="1" y="37"/>
                    <a:pt x="1" y="72"/>
                  </a:cubicBezTo>
                  <a:lnTo>
                    <a:pt x="1" y="306"/>
                  </a:lnTo>
                  <a:cubicBezTo>
                    <a:pt x="1" y="324"/>
                    <a:pt x="19" y="360"/>
                    <a:pt x="37" y="360"/>
                  </a:cubicBezTo>
                  <a:lnTo>
                    <a:pt x="270" y="360"/>
                  </a:lnTo>
                  <a:cubicBezTo>
                    <a:pt x="288" y="360"/>
                    <a:pt x="306" y="342"/>
                    <a:pt x="306" y="306"/>
                  </a:cubicBezTo>
                  <a:lnTo>
                    <a:pt x="306" y="72"/>
                  </a:lnTo>
                  <a:cubicBezTo>
                    <a:pt x="306" y="54"/>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92"/>
            <p:cNvSpPr/>
            <p:nvPr/>
          </p:nvSpPr>
          <p:spPr>
            <a:xfrm>
              <a:off x="6851840" y="4569056"/>
              <a:ext cx="27788" cy="22810"/>
            </a:xfrm>
            <a:custGeom>
              <a:avLst/>
              <a:gdLst/>
              <a:ahLst/>
              <a:cxnLst/>
              <a:rect l="l" t="t" r="r" b="b"/>
              <a:pathLst>
                <a:path w="307" h="252" extrusionOk="0">
                  <a:moveTo>
                    <a:pt x="37" y="0"/>
                  </a:moveTo>
                  <a:cubicBezTo>
                    <a:pt x="19" y="0"/>
                    <a:pt x="1" y="18"/>
                    <a:pt x="1" y="36"/>
                  </a:cubicBezTo>
                  <a:lnTo>
                    <a:pt x="1" y="198"/>
                  </a:lnTo>
                  <a:cubicBezTo>
                    <a:pt x="1" y="216"/>
                    <a:pt x="19" y="252"/>
                    <a:pt x="37" y="252"/>
                  </a:cubicBezTo>
                  <a:lnTo>
                    <a:pt x="270" y="252"/>
                  </a:lnTo>
                  <a:cubicBezTo>
                    <a:pt x="288" y="252"/>
                    <a:pt x="306" y="216"/>
                    <a:pt x="306" y="198"/>
                  </a:cubicBezTo>
                  <a:lnTo>
                    <a:pt x="306" y="36"/>
                  </a:lnTo>
                  <a:cubicBezTo>
                    <a:pt x="306" y="18"/>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92"/>
            <p:cNvSpPr/>
            <p:nvPr/>
          </p:nvSpPr>
          <p:spPr>
            <a:xfrm>
              <a:off x="6851840" y="4580461"/>
              <a:ext cx="27788" cy="3349"/>
            </a:xfrm>
            <a:custGeom>
              <a:avLst/>
              <a:gdLst/>
              <a:ahLst/>
              <a:cxnLst/>
              <a:rect l="l" t="t" r="r" b="b"/>
              <a:pathLst>
                <a:path w="307" h="37" extrusionOk="0">
                  <a:moveTo>
                    <a:pt x="1" y="0"/>
                  </a:moveTo>
                  <a:lnTo>
                    <a:pt x="1" y="36"/>
                  </a:lnTo>
                  <a:lnTo>
                    <a:pt x="306" y="36"/>
                  </a:lnTo>
                  <a:lnTo>
                    <a:pt x="30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92"/>
            <p:cNvSpPr/>
            <p:nvPr/>
          </p:nvSpPr>
          <p:spPr>
            <a:xfrm>
              <a:off x="7017662" y="4499180"/>
              <a:ext cx="24530" cy="8146"/>
            </a:xfrm>
            <a:custGeom>
              <a:avLst/>
              <a:gdLst/>
              <a:ahLst/>
              <a:cxnLst/>
              <a:rect l="l" t="t" r="r" b="b"/>
              <a:pathLst>
                <a:path w="271" h="90" extrusionOk="0">
                  <a:moveTo>
                    <a:pt x="145" y="0"/>
                  </a:moveTo>
                  <a:cubicBezTo>
                    <a:pt x="55" y="0"/>
                    <a:pt x="1" y="18"/>
                    <a:pt x="1" y="54"/>
                  </a:cubicBezTo>
                  <a:cubicBezTo>
                    <a:pt x="1" y="72"/>
                    <a:pt x="55" y="90"/>
                    <a:pt x="145" y="90"/>
                  </a:cubicBezTo>
                  <a:cubicBezTo>
                    <a:pt x="234" y="90"/>
                    <a:pt x="270" y="72"/>
                    <a:pt x="270" y="54"/>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92"/>
            <p:cNvSpPr/>
            <p:nvPr/>
          </p:nvSpPr>
          <p:spPr>
            <a:xfrm>
              <a:off x="6999831" y="4528416"/>
              <a:ext cx="24439" cy="8237"/>
            </a:xfrm>
            <a:custGeom>
              <a:avLst/>
              <a:gdLst/>
              <a:ahLst/>
              <a:cxnLst/>
              <a:rect l="l" t="t" r="r" b="b"/>
              <a:pathLst>
                <a:path w="270" h="91" extrusionOk="0">
                  <a:moveTo>
                    <a:pt x="144" y="0"/>
                  </a:moveTo>
                  <a:cubicBezTo>
                    <a:pt x="54" y="0"/>
                    <a:pt x="0" y="18"/>
                    <a:pt x="0" y="36"/>
                  </a:cubicBezTo>
                  <a:cubicBezTo>
                    <a:pt x="0" y="72"/>
                    <a:pt x="54" y="90"/>
                    <a:pt x="144" y="90"/>
                  </a:cubicBezTo>
                  <a:cubicBezTo>
                    <a:pt x="216" y="90"/>
                    <a:pt x="270" y="72"/>
                    <a:pt x="270" y="36"/>
                  </a:cubicBezTo>
                  <a:cubicBezTo>
                    <a:pt x="270" y="18"/>
                    <a:pt x="216" y="0"/>
                    <a:pt x="144"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92"/>
            <p:cNvSpPr/>
            <p:nvPr/>
          </p:nvSpPr>
          <p:spPr>
            <a:xfrm>
              <a:off x="6981909" y="4569056"/>
              <a:ext cx="24530" cy="8237"/>
            </a:xfrm>
            <a:custGeom>
              <a:avLst/>
              <a:gdLst/>
              <a:ahLst/>
              <a:cxnLst/>
              <a:rect l="l" t="t" r="r" b="b"/>
              <a:pathLst>
                <a:path w="271" h="91" extrusionOk="0">
                  <a:moveTo>
                    <a:pt x="126" y="0"/>
                  </a:moveTo>
                  <a:cubicBezTo>
                    <a:pt x="55" y="0"/>
                    <a:pt x="1" y="18"/>
                    <a:pt x="1" y="36"/>
                  </a:cubicBezTo>
                  <a:cubicBezTo>
                    <a:pt x="1" y="72"/>
                    <a:pt x="55" y="90"/>
                    <a:pt x="126" y="90"/>
                  </a:cubicBezTo>
                  <a:cubicBezTo>
                    <a:pt x="198" y="90"/>
                    <a:pt x="270" y="72"/>
                    <a:pt x="270" y="36"/>
                  </a:cubicBezTo>
                  <a:cubicBezTo>
                    <a:pt x="270" y="18"/>
                    <a:pt x="198"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92"/>
            <p:cNvSpPr/>
            <p:nvPr/>
          </p:nvSpPr>
          <p:spPr>
            <a:xfrm>
              <a:off x="6970595" y="4604810"/>
              <a:ext cx="26068" cy="8237"/>
            </a:xfrm>
            <a:custGeom>
              <a:avLst/>
              <a:gdLst/>
              <a:ahLst/>
              <a:cxnLst/>
              <a:rect l="l" t="t" r="r" b="b"/>
              <a:pathLst>
                <a:path w="288" h="91" extrusionOk="0">
                  <a:moveTo>
                    <a:pt x="144" y="1"/>
                  </a:moveTo>
                  <a:cubicBezTo>
                    <a:pt x="72" y="1"/>
                    <a:pt x="0" y="36"/>
                    <a:pt x="0" y="54"/>
                  </a:cubicBezTo>
                  <a:cubicBezTo>
                    <a:pt x="18" y="90"/>
                    <a:pt x="72" y="90"/>
                    <a:pt x="144" y="90"/>
                  </a:cubicBezTo>
                  <a:cubicBezTo>
                    <a:pt x="233" y="90"/>
                    <a:pt x="287" y="72"/>
                    <a:pt x="287" y="54"/>
                  </a:cubicBezTo>
                  <a:cubicBezTo>
                    <a:pt x="287" y="36"/>
                    <a:pt x="216" y="1"/>
                    <a:pt x="144"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92"/>
            <p:cNvSpPr/>
            <p:nvPr/>
          </p:nvSpPr>
          <p:spPr>
            <a:xfrm>
              <a:off x="6830750" y="4388752"/>
              <a:ext cx="271545" cy="271454"/>
            </a:xfrm>
            <a:custGeom>
              <a:avLst/>
              <a:gdLst/>
              <a:ahLst/>
              <a:cxnLst/>
              <a:rect l="l" t="t" r="r" b="b"/>
              <a:pathLst>
                <a:path w="3000" h="2999" extrusionOk="0">
                  <a:moveTo>
                    <a:pt x="2731" y="1"/>
                  </a:moveTo>
                  <a:cubicBezTo>
                    <a:pt x="2672" y="1"/>
                    <a:pt x="2623" y="5"/>
                    <a:pt x="2605" y="17"/>
                  </a:cubicBezTo>
                  <a:cubicBezTo>
                    <a:pt x="2569" y="35"/>
                    <a:pt x="1" y="2872"/>
                    <a:pt x="1" y="2872"/>
                  </a:cubicBezTo>
                  <a:lnTo>
                    <a:pt x="1563" y="2998"/>
                  </a:lnTo>
                  <a:lnTo>
                    <a:pt x="1868" y="1849"/>
                  </a:lnTo>
                  <a:lnTo>
                    <a:pt x="3000" y="17"/>
                  </a:lnTo>
                  <a:cubicBezTo>
                    <a:pt x="3000" y="17"/>
                    <a:pt x="2848" y="1"/>
                    <a:pt x="2731"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92"/>
            <p:cNvSpPr/>
            <p:nvPr/>
          </p:nvSpPr>
          <p:spPr>
            <a:xfrm>
              <a:off x="6853469" y="4393459"/>
              <a:ext cx="235882" cy="239050"/>
            </a:xfrm>
            <a:custGeom>
              <a:avLst/>
              <a:gdLst/>
              <a:ahLst/>
              <a:cxnLst/>
              <a:rect l="l" t="t" r="r" b="b"/>
              <a:pathLst>
                <a:path w="2606" h="2641" extrusionOk="0">
                  <a:moveTo>
                    <a:pt x="2354" y="1"/>
                  </a:moveTo>
                  <a:lnTo>
                    <a:pt x="1" y="2641"/>
                  </a:lnTo>
                  <a:lnTo>
                    <a:pt x="1258" y="2641"/>
                  </a:lnTo>
                  <a:lnTo>
                    <a:pt x="1348" y="1779"/>
                  </a:lnTo>
                  <a:lnTo>
                    <a:pt x="2605"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92"/>
            <p:cNvSpPr/>
            <p:nvPr/>
          </p:nvSpPr>
          <p:spPr>
            <a:xfrm>
              <a:off x="6830750" y="4637304"/>
              <a:ext cx="146363" cy="21271"/>
            </a:xfrm>
            <a:custGeom>
              <a:avLst/>
              <a:gdLst/>
              <a:ahLst/>
              <a:cxnLst/>
              <a:rect l="l" t="t" r="r" b="b"/>
              <a:pathLst>
                <a:path w="1617" h="235" extrusionOk="0">
                  <a:moveTo>
                    <a:pt x="90" y="1"/>
                  </a:moveTo>
                  <a:lnTo>
                    <a:pt x="1" y="91"/>
                  </a:lnTo>
                  <a:lnTo>
                    <a:pt x="1563" y="234"/>
                  </a:lnTo>
                  <a:lnTo>
                    <a:pt x="1617"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92"/>
            <p:cNvSpPr/>
            <p:nvPr/>
          </p:nvSpPr>
          <p:spPr>
            <a:xfrm>
              <a:off x="7089259" y="4388571"/>
              <a:ext cx="26068" cy="3349"/>
            </a:xfrm>
            <a:custGeom>
              <a:avLst/>
              <a:gdLst/>
              <a:ahLst/>
              <a:cxnLst/>
              <a:rect l="l" t="t" r="r" b="b"/>
              <a:pathLst>
                <a:path w="288" h="37" extrusionOk="0">
                  <a:moveTo>
                    <a:pt x="162" y="1"/>
                  </a:moveTo>
                  <a:cubicBezTo>
                    <a:pt x="90" y="1"/>
                    <a:pt x="18" y="1"/>
                    <a:pt x="18" y="19"/>
                  </a:cubicBezTo>
                  <a:cubicBezTo>
                    <a:pt x="18" y="37"/>
                    <a:pt x="0" y="37"/>
                    <a:pt x="90" y="37"/>
                  </a:cubicBezTo>
                  <a:cubicBezTo>
                    <a:pt x="180" y="37"/>
                    <a:pt x="287" y="37"/>
                    <a:pt x="287" y="19"/>
                  </a:cubicBezTo>
                  <a:cubicBezTo>
                    <a:pt x="287" y="1"/>
                    <a:pt x="234" y="1"/>
                    <a:pt x="162"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92"/>
            <p:cNvSpPr/>
            <p:nvPr/>
          </p:nvSpPr>
          <p:spPr>
            <a:xfrm>
              <a:off x="7185113" y="4569056"/>
              <a:ext cx="105722" cy="100834"/>
            </a:xfrm>
            <a:custGeom>
              <a:avLst/>
              <a:gdLst/>
              <a:ahLst/>
              <a:cxnLst/>
              <a:rect l="l" t="t" r="r" b="b"/>
              <a:pathLst>
                <a:path w="1168" h="1114" extrusionOk="0">
                  <a:moveTo>
                    <a:pt x="1168" y="0"/>
                  </a:moveTo>
                  <a:lnTo>
                    <a:pt x="917" y="18"/>
                  </a:lnTo>
                  <a:cubicBezTo>
                    <a:pt x="917" y="18"/>
                    <a:pt x="180" y="845"/>
                    <a:pt x="1" y="1024"/>
                  </a:cubicBezTo>
                  <a:lnTo>
                    <a:pt x="899" y="1114"/>
                  </a:lnTo>
                  <a:lnTo>
                    <a:pt x="1168"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92"/>
            <p:cNvSpPr/>
            <p:nvPr/>
          </p:nvSpPr>
          <p:spPr>
            <a:xfrm>
              <a:off x="7211091" y="4575574"/>
              <a:ext cx="71688" cy="78114"/>
            </a:xfrm>
            <a:custGeom>
              <a:avLst/>
              <a:gdLst/>
              <a:ahLst/>
              <a:cxnLst/>
              <a:rect l="l" t="t" r="r" b="b"/>
              <a:pathLst>
                <a:path w="792" h="863" extrusionOk="0">
                  <a:moveTo>
                    <a:pt x="648" y="0"/>
                  </a:moveTo>
                  <a:cubicBezTo>
                    <a:pt x="648" y="0"/>
                    <a:pt x="181" y="575"/>
                    <a:pt x="1" y="755"/>
                  </a:cubicBezTo>
                  <a:lnTo>
                    <a:pt x="522" y="862"/>
                  </a:lnTo>
                  <a:lnTo>
                    <a:pt x="791"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92"/>
            <p:cNvSpPr/>
            <p:nvPr/>
          </p:nvSpPr>
          <p:spPr>
            <a:xfrm>
              <a:off x="7185113" y="4645450"/>
              <a:ext cx="83002" cy="24439"/>
            </a:xfrm>
            <a:custGeom>
              <a:avLst/>
              <a:gdLst/>
              <a:ahLst/>
              <a:cxnLst/>
              <a:rect l="l" t="t" r="r" b="b"/>
              <a:pathLst>
                <a:path w="917" h="270" extrusionOk="0">
                  <a:moveTo>
                    <a:pt x="162" y="1"/>
                  </a:moveTo>
                  <a:cubicBezTo>
                    <a:pt x="90" y="90"/>
                    <a:pt x="37" y="144"/>
                    <a:pt x="1" y="180"/>
                  </a:cubicBezTo>
                  <a:lnTo>
                    <a:pt x="899" y="270"/>
                  </a:lnTo>
                  <a:lnTo>
                    <a:pt x="917" y="144"/>
                  </a:lnTo>
                  <a:cubicBezTo>
                    <a:pt x="737" y="90"/>
                    <a:pt x="468" y="54"/>
                    <a:pt x="162"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92"/>
            <p:cNvSpPr/>
            <p:nvPr/>
          </p:nvSpPr>
          <p:spPr>
            <a:xfrm>
              <a:off x="6642209" y="4642192"/>
              <a:ext cx="648630" cy="60283"/>
            </a:xfrm>
            <a:custGeom>
              <a:avLst/>
              <a:gdLst/>
              <a:ahLst/>
              <a:cxnLst/>
              <a:rect l="l" t="t" r="r" b="b"/>
              <a:pathLst>
                <a:path w="7166" h="666" extrusionOk="0">
                  <a:moveTo>
                    <a:pt x="1904" y="1"/>
                  </a:moveTo>
                  <a:cubicBezTo>
                    <a:pt x="1060" y="1"/>
                    <a:pt x="0" y="126"/>
                    <a:pt x="0" y="342"/>
                  </a:cubicBezTo>
                  <a:cubicBezTo>
                    <a:pt x="0" y="521"/>
                    <a:pt x="1060" y="665"/>
                    <a:pt x="1904" y="665"/>
                  </a:cubicBezTo>
                  <a:cubicBezTo>
                    <a:pt x="4041" y="665"/>
                    <a:pt x="4203" y="647"/>
                    <a:pt x="4921" y="647"/>
                  </a:cubicBezTo>
                  <a:cubicBezTo>
                    <a:pt x="6106" y="647"/>
                    <a:pt x="7166" y="432"/>
                    <a:pt x="7166" y="342"/>
                  </a:cubicBezTo>
                  <a:cubicBezTo>
                    <a:pt x="7166" y="252"/>
                    <a:pt x="6124" y="108"/>
                    <a:pt x="4939" y="19"/>
                  </a:cubicBezTo>
                  <a:cubicBezTo>
                    <a:pt x="3987" y="19"/>
                    <a:pt x="3987" y="1"/>
                    <a:pt x="1904"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92"/>
            <p:cNvSpPr/>
            <p:nvPr/>
          </p:nvSpPr>
          <p:spPr>
            <a:xfrm>
              <a:off x="6642209" y="4650338"/>
              <a:ext cx="648630" cy="48878"/>
            </a:xfrm>
            <a:custGeom>
              <a:avLst/>
              <a:gdLst/>
              <a:ahLst/>
              <a:cxnLst/>
              <a:rect l="l" t="t" r="r" b="b"/>
              <a:pathLst>
                <a:path w="7166" h="540" extrusionOk="0">
                  <a:moveTo>
                    <a:pt x="1904" y="0"/>
                  </a:moveTo>
                  <a:cubicBezTo>
                    <a:pt x="1060" y="0"/>
                    <a:pt x="0" y="108"/>
                    <a:pt x="0" y="288"/>
                  </a:cubicBezTo>
                  <a:cubicBezTo>
                    <a:pt x="0" y="431"/>
                    <a:pt x="1060" y="539"/>
                    <a:pt x="1904" y="539"/>
                  </a:cubicBezTo>
                  <a:cubicBezTo>
                    <a:pt x="4041" y="539"/>
                    <a:pt x="4203" y="521"/>
                    <a:pt x="4921" y="521"/>
                  </a:cubicBezTo>
                  <a:cubicBezTo>
                    <a:pt x="6106" y="521"/>
                    <a:pt x="7166" y="342"/>
                    <a:pt x="7166" y="270"/>
                  </a:cubicBezTo>
                  <a:cubicBezTo>
                    <a:pt x="7166" y="198"/>
                    <a:pt x="6124" y="90"/>
                    <a:pt x="4939" y="18"/>
                  </a:cubicBezTo>
                  <a:cubicBezTo>
                    <a:pt x="3987" y="18"/>
                    <a:pt x="3987" y="0"/>
                    <a:pt x="1904"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92"/>
            <p:cNvSpPr/>
            <p:nvPr/>
          </p:nvSpPr>
          <p:spPr>
            <a:xfrm>
              <a:off x="6651894" y="4668169"/>
              <a:ext cx="626002" cy="8237"/>
            </a:xfrm>
            <a:custGeom>
              <a:avLst/>
              <a:gdLst/>
              <a:ahLst/>
              <a:cxnLst/>
              <a:rect l="l" t="t" r="r" b="b"/>
              <a:pathLst>
                <a:path w="6916" h="91" extrusionOk="0">
                  <a:moveTo>
                    <a:pt x="1851" y="1"/>
                  </a:moveTo>
                  <a:cubicBezTo>
                    <a:pt x="1025" y="1"/>
                    <a:pt x="1" y="19"/>
                    <a:pt x="1" y="55"/>
                  </a:cubicBezTo>
                  <a:cubicBezTo>
                    <a:pt x="1" y="73"/>
                    <a:pt x="1025" y="91"/>
                    <a:pt x="1851" y="91"/>
                  </a:cubicBezTo>
                  <a:lnTo>
                    <a:pt x="4760" y="91"/>
                  </a:lnTo>
                  <a:cubicBezTo>
                    <a:pt x="5910" y="91"/>
                    <a:pt x="6915" y="55"/>
                    <a:pt x="6915" y="55"/>
                  </a:cubicBezTo>
                  <a:cubicBezTo>
                    <a:pt x="6915" y="19"/>
                    <a:pt x="5928" y="1"/>
                    <a:pt x="47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92"/>
            <p:cNvSpPr/>
            <p:nvPr/>
          </p:nvSpPr>
          <p:spPr>
            <a:xfrm>
              <a:off x="6682850" y="4656855"/>
              <a:ext cx="8146" cy="32585"/>
            </a:xfrm>
            <a:custGeom>
              <a:avLst/>
              <a:gdLst/>
              <a:ahLst/>
              <a:cxnLst/>
              <a:rect l="l" t="t" r="r" b="b"/>
              <a:pathLst>
                <a:path w="90" h="360" extrusionOk="0">
                  <a:moveTo>
                    <a:pt x="90" y="0"/>
                  </a:moveTo>
                  <a:cubicBezTo>
                    <a:pt x="36" y="54"/>
                    <a:pt x="0" y="108"/>
                    <a:pt x="0" y="180"/>
                  </a:cubicBezTo>
                  <a:cubicBezTo>
                    <a:pt x="0" y="234"/>
                    <a:pt x="54" y="288"/>
                    <a:pt x="90" y="359"/>
                  </a:cubicBezTo>
                  <a:lnTo>
                    <a:pt x="90" y="270"/>
                  </a:lnTo>
                  <a:cubicBezTo>
                    <a:pt x="36" y="216"/>
                    <a:pt x="36" y="198"/>
                    <a:pt x="36" y="180"/>
                  </a:cubicBezTo>
                  <a:cubicBezTo>
                    <a:pt x="36" y="144"/>
                    <a:pt x="36" y="126"/>
                    <a:pt x="90" y="90"/>
                  </a:cubicBezTo>
                  <a:lnTo>
                    <a:pt x="9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92"/>
            <p:cNvSpPr/>
            <p:nvPr/>
          </p:nvSpPr>
          <p:spPr>
            <a:xfrm>
              <a:off x="6651894" y="4661743"/>
              <a:ext cx="3349" cy="21181"/>
            </a:xfrm>
            <a:custGeom>
              <a:avLst/>
              <a:gdLst/>
              <a:ahLst/>
              <a:cxnLst/>
              <a:rect l="l" t="t" r="r" b="b"/>
              <a:pathLst>
                <a:path w="37" h="234" extrusionOk="0">
                  <a:moveTo>
                    <a:pt x="1" y="0"/>
                  </a:moveTo>
                  <a:lnTo>
                    <a:pt x="1" y="234"/>
                  </a:lnTo>
                  <a:lnTo>
                    <a:pt x="37" y="234"/>
                  </a:lnTo>
                  <a:lnTo>
                    <a:pt x="3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92"/>
            <p:cNvSpPr/>
            <p:nvPr/>
          </p:nvSpPr>
          <p:spPr>
            <a:xfrm>
              <a:off x="6765761" y="4690979"/>
              <a:ext cx="84541" cy="3349"/>
            </a:xfrm>
            <a:custGeom>
              <a:avLst/>
              <a:gdLst/>
              <a:ahLst/>
              <a:cxnLst/>
              <a:rect l="l" t="t" r="r" b="b"/>
              <a:pathLst>
                <a:path w="934" h="37" extrusionOk="0">
                  <a:moveTo>
                    <a:pt x="36" y="0"/>
                  </a:moveTo>
                  <a:cubicBezTo>
                    <a:pt x="0" y="0"/>
                    <a:pt x="0" y="18"/>
                    <a:pt x="0" y="18"/>
                  </a:cubicBezTo>
                  <a:cubicBezTo>
                    <a:pt x="0" y="36"/>
                    <a:pt x="36" y="36"/>
                    <a:pt x="36" y="36"/>
                  </a:cubicBezTo>
                  <a:lnTo>
                    <a:pt x="898" y="36"/>
                  </a:lnTo>
                  <a:cubicBezTo>
                    <a:pt x="898" y="36"/>
                    <a:pt x="934" y="18"/>
                    <a:pt x="898" y="0"/>
                  </a:cubicBezTo>
                  <a:lnTo>
                    <a:pt x="898" y="0"/>
                  </a:lnTo>
                  <a:cubicBezTo>
                    <a:pt x="910" y="6"/>
                    <a:pt x="918" y="8"/>
                    <a:pt x="922" y="8"/>
                  </a:cubicBezTo>
                  <a:cubicBezTo>
                    <a:pt x="930" y="8"/>
                    <a:pt x="922" y="0"/>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92"/>
            <p:cNvSpPr/>
            <p:nvPr/>
          </p:nvSpPr>
          <p:spPr>
            <a:xfrm>
              <a:off x="6765761" y="4650338"/>
              <a:ext cx="84632" cy="3349"/>
            </a:xfrm>
            <a:custGeom>
              <a:avLst/>
              <a:gdLst/>
              <a:ahLst/>
              <a:cxnLst/>
              <a:rect l="l" t="t" r="r" b="b"/>
              <a:pathLst>
                <a:path w="935" h="37" extrusionOk="0">
                  <a:moveTo>
                    <a:pt x="36" y="0"/>
                  </a:moveTo>
                  <a:cubicBezTo>
                    <a:pt x="0" y="0"/>
                    <a:pt x="0" y="18"/>
                    <a:pt x="0" y="18"/>
                  </a:cubicBezTo>
                  <a:cubicBezTo>
                    <a:pt x="0" y="36"/>
                    <a:pt x="36" y="36"/>
                    <a:pt x="36" y="36"/>
                  </a:cubicBezTo>
                  <a:lnTo>
                    <a:pt x="898" y="36"/>
                  </a:lnTo>
                  <a:cubicBezTo>
                    <a:pt x="898" y="36"/>
                    <a:pt x="934" y="18"/>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92"/>
            <p:cNvSpPr/>
            <p:nvPr/>
          </p:nvSpPr>
          <p:spPr>
            <a:xfrm>
              <a:off x="7139584" y="4666631"/>
              <a:ext cx="170802" cy="11405"/>
            </a:xfrm>
            <a:custGeom>
              <a:avLst/>
              <a:gdLst/>
              <a:ahLst/>
              <a:cxnLst/>
              <a:rect l="l" t="t" r="r" b="b"/>
              <a:pathLst>
                <a:path w="1887" h="126" extrusionOk="0">
                  <a:moveTo>
                    <a:pt x="953" y="0"/>
                  </a:moveTo>
                  <a:cubicBezTo>
                    <a:pt x="432" y="0"/>
                    <a:pt x="1" y="18"/>
                    <a:pt x="1" y="72"/>
                  </a:cubicBezTo>
                  <a:cubicBezTo>
                    <a:pt x="1" y="108"/>
                    <a:pt x="432" y="126"/>
                    <a:pt x="953" y="126"/>
                  </a:cubicBezTo>
                  <a:cubicBezTo>
                    <a:pt x="1473" y="126"/>
                    <a:pt x="1887" y="108"/>
                    <a:pt x="1887" y="72"/>
                  </a:cubicBezTo>
                  <a:cubicBezTo>
                    <a:pt x="1887" y="18"/>
                    <a:pt x="1473" y="0"/>
                    <a:pt x="953"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92"/>
            <p:cNvSpPr/>
            <p:nvPr/>
          </p:nvSpPr>
          <p:spPr>
            <a:xfrm>
              <a:off x="7167282" y="4669799"/>
              <a:ext cx="117126" cy="4978"/>
            </a:xfrm>
            <a:custGeom>
              <a:avLst/>
              <a:gdLst/>
              <a:ahLst/>
              <a:cxnLst/>
              <a:rect l="l" t="t" r="r" b="b"/>
              <a:pathLst>
                <a:path w="1294" h="55" extrusionOk="0">
                  <a:moveTo>
                    <a:pt x="647" y="1"/>
                  </a:moveTo>
                  <a:cubicBezTo>
                    <a:pt x="287" y="1"/>
                    <a:pt x="0" y="1"/>
                    <a:pt x="0" y="37"/>
                  </a:cubicBezTo>
                  <a:cubicBezTo>
                    <a:pt x="0" y="37"/>
                    <a:pt x="287" y="55"/>
                    <a:pt x="647" y="55"/>
                  </a:cubicBezTo>
                  <a:cubicBezTo>
                    <a:pt x="1006" y="55"/>
                    <a:pt x="1293" y="55"/>
                    <a:pt x="1293" y="37"/>
                  </a:cubicBezTo>
                  <a:cubicBezTo>
                    <a:pt x="1293" y="37"/>
                    <a:pt x="1006" y="1"/>
                    <a:pt x="6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7" name="Google Shape;1497;p92"/>
          <p:cNvSpPr/>
          <p:nvPr/>
        </p:nvSpPr>
        <p:spPr>
          <a:xfrm>
            <a:off x="7935274" y="4013675"/>
            <a:ext cx="2555999" cy="1346460"/>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92"/>
          <p:cNvSpPr/>
          <p:nvPr/>
        </p:nvSpPr>
        <p:spPr>
          <a:xfrm>
            <a:off x="2542952" y="-379741"/>
            <a:ext cx="1744995" cy="919236"/>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0"/>
        <p:cNvGrpSpPr/>
        <p:nvPr/>
      </p:nvGrpSpPr>
      <p:grpSpPr>
        <a:xfrm>
          <a:off x="0" y="0"/>
          <a:ext cx="0" cy="0"/>
          <a:chOff x="0" y="0"/>
          <a:chExt cx="0" cy="0"/>
        </a:xfrm>
      </p:grpSpPr>
      <p:sp>
        <p:nvSpPr>
          <p:cNvPr id="51" name="Google Shape;51;p67"/>
          <p:cNvSpPr/>
          <p:nvPr/>
        </p:nvSpPr>
        <p:spPr>
          <a:xfrm>
            <a:off x="8001050" y="125"/>
            <a:ext cx="1144500" cy="5143500"/>
          </a:xfrm>
          <a:prstGeom prst="rect">
            <a:avLst/>
          </a:prstGeom>
          <a:solidFill>
            <a:srgbClr val="79B2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 name="Google Shape;52;p67"/>
          <p:cNvGrpSpPr/>
          <p:nvPr/>
        </p:nvGrpSpPr>
        <p:grpSpPr>
          <a:xfrm>
            <a:off x="5445048" y="-3265123"/>
            <a:ext cx="2556000" cy="9143947"/>
            <a:chOff x="4911648" y="-3265123"/>
            <a:chExt cx="2556000" cy="9143947"/>
          </a:xfrm>
        </p:grpSpPr>
        <p:sp>
          <p:nvSpPr>
            <p:cNvPr id="53" name="Google Shape;53;p67"/>
            <p:cNvSpPr/>
            <p:nvPr/>
          </p:nvSpPr>
          <p:spPr>
            <a:xfrm rot="5400000">
              <a:off x="1620498" y="31673"/>
              <a:ext cx="9138300" cy="25560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 name="Google Shape;54;p67"/>
            <p:cNvGrpSpPr/>
            <p:nvPr/>
          </p:nvGrpSpPr>
          <p:grpSpPr>
            <a:xfrm rot="5400000">
              <a:off x="1605722" y="183620"/>
              <a:ext cx="9141812" cy="2244325"/>
              <a:chOff x="-5650" y="2891338"/>
              <a:chExt cx="9147300" cy="2132375"/>
            </a:xfrm>
          </p:grpSpPr>
          <p:cxnSp>
            <p:nvCxnSpPr>
              <p:cNvPr id="55" name="Google Shape;55;p67"/>
              <p:cNvCxnSpPr/>
              <p:nvPr/>
            </p:nvCxnSpPr>
            <p:spPr>
              <a:xfrm>
                <a:off x="-5650" y="2891338"/>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56" name="Google Shape;56;p67"/>
              <p:cNvCxnSpPr/>
              <p:nvPr/>
            </p:nvCxnSpPr>
            <p:spPr>
              <a:xfrm>
                <a:off x="-5650" y="3043650"/>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57" name="Google Shape;57;p67"/>
              <p:cNvCxnSpPr/>
              <p:nvPr/>
            </p:nvCxnSpPr>
            <p:spPr>
              <a:xfrm>
                <a:off x="-5650" y="3195963"/>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58" name="Google Shape;58;p67"/>
              <p:cNvCxnSpPr/>
              <p:nvPr/>
            </p:nvCxnSpPr>
            <p:spPr>
              <a:xfrm>
                <a:off x="-5650" y="3348275"/>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59" name="Google Shape;59;p67"/>
              <p:cNvCxnSpPr/>
              <p:nvPr/>
            </p:nvCxnSpPr>
            <p:spPr>
              <a:xfrm>
                <a:off x="-5650" y="3500588"/>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60" name="Google Shape;60;p67"/>
              <p:cNvCxnSpPr/>
              <p:nvPr/>
            </p:nvCxnSpPr>
            <p:spPr>
              <a:xfrm>
                <a:off x="-5650" y="3652900"/>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61" name="Google Shape;61;p67"/>
              <p:cNvCxnSpPr/>
              <p:nvPr/>
            </p:nvCxnSpPr>
            <p:spPr>
              <a:xfrm>
                <a:off x="-5650" y="3805213"/>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62" name="Google Shape;62;p67"/>
              <p:cNvCxnSpPr/>
              <p:nvPr/>
            </p:nvCxnSpPr>
            <p:spPr>
              <a:xfrm>
                <a:off x="-5650" y="3957525"/>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63" name="Google Shape;63;p67"/>
              <p:cNvCxnSpPr/>
              <p:nvPr/>
            </p:nvCxnSpPr>
            <p:spPr>
              <a:xfrm>
                <a:off x="-5650" y="4109838"/>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64" name="Google Shape;64;p67"/>
              <p:cNvCxnSpPr/>
              <p:nvPr/>
            </p:nvCxnSpPr>
            <p:spPr>
              <a:xfrm>
                <a:off x="-5650" y="4262150"/>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65" name="Google Shape;65;p67"/>
              <p:cNvCxnSpPr/>
              <p:nvPr/>
            </p:nvCxnSpPr>
            <p:spPr>
              <a:xfrm>
                <a:off x="-5650" y="4414463"/>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66" name="Google Shape;66;p67"/>
              <p:cNvCxnSpPr/>
              <p:nvPr/>
            </p:nvCxnSpPr>
            <p:spPr>
              <a:xfrm>
                <a:off x="-5650" y="4566775"/>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67" name="Google Shape;67;p67"/>
              <p:cNvCxnSpPr/>
              <p:nvPr/>
            </p:nvCxnSpPr>
            <p:spPr>
              <a:xfrm>
                <a:off x="-5650" y="4719088"/>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68" name="Google Shape;68;p67"/>
              <p:cNvCxnSpPr/>
              <p:nvPr/>
            </p:nvCxnSpPr>
            <p:spPr>
              <a:xfrm>
                <a:off x="-5650" y="4871400"/>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69" name="Google Shape;69;p67"/>
              <p:cNvCxnSpPr/>
              <p:nvPr/>
            </p:nvCxnSpPr>
            <p:spPr>
              <a:xfrm>
                <a:off x="-5650" y="5023713"/>
                <a:ext cx="9147300" cy="0"/>
              </a:xfrm>
              <a:prstGeom prst="straightConnector1">
                <a:avLst/>
              </a:prstGeom>
              <a:noFill/>
              <a:ln w="9525" cap="flat" cmpd="sng">
                <a:solidFill>
                  <a:schemeClr val="accent2"/>
                </a:solidFill>
                <a:prstDash val="solid"/>
                <a:round/>
                <a:headEnd type="none" w="sm" len="sm"/>
                <a:tailEnd type="none" w="sm" len="sm"/>
              </a:ln>
            </p:spPr>
          </p:cxnSp>
        </p:grpSp>
        <p:grpSp>
          <p:nvGrpSpPr>
            <p:cNvPr id="70" name="Google Shape;70;p67"/>
            <p:cNvGrpSpPr/>
            <p:nvPr/>
          </p:nvGrpSpPr>
          <p:grpSpPr>
            <a:xfrm rot="5400000">
              <a:off x="1722119" y="40222"/>
              <a:ext cx="8951826" cy="2539118"/>
              <a:chOff x="151400" y="2676900"/>
              <a:chExt cx="8957200" cy="2466600"/>
            </a:xfrm>
          </p:grpSpPr>
          <p:cxnSp>
            <p:nvCxnSpPr>
              <p:cNvPr id="71" name="Google Shape;71;p67"/>
              <p:cNvCxnSpPr/>
              <p:nvPr/>
            </p:nvCxnSpPr>
            <p:spPr>
              <a:xfrm rot="10800000">
                <a:off x="151400"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72" name="Google Shape;72;p67"/>
              <p:cNvCxnSpPr/>
              <p:nvPr/>
            </p:nvCxnSpPr>
            <p:spPr>
              <a:xfrm rot="10800000">
                <a:off x="293578"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73" name="Google Shape;73;p67"/>
              <p:cNvCxnSpPr/>
              <p:nvPr/>
            </p:nvCxnSpPr>
            <p:spPr>
              <a:xfrm rot="10800000">
                <a:off x="435756"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74" name="Google Shape;74;p67"/>
              <p:cNvCxnSpPr/>
              <p:nvPr/>
            </p:nvCxnSpPr>
            <p:spPr>
              <a:xfrm rot="10800000">
                <a:off x="577933"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75" name="Google Shape;75;p67"/>
              <p:cNvCxnSpPr/>
              <p:nvPr/>
            </p:nvCxnSpPr>
            <p:spPr>
              <a:xfrm rot="10800000">
                <a:off x="720111"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76" name="Google Shape;76;p67"/>
              <p:cNvCxnSpPr/>
              <p:nvPr/>
            </p:nvCxnSpPr>
            <p:spPr>
              <a:xfrm rot="10800000">
                <a:off x="862289"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77" name="Google Shape;77;p67"/>
              <p:cNvCxnSpPr/>
              <p:nvPr/>
            </p:nvCxnSpPr>
            <p:spPr>
              <a:xfrm rot="10800000">
                <a:off x="1004467"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78" name="Google Shape;78;p67"/>
              <p:cNvCxnSpPr/>
              <p:nvPr/>
            </p:nvCxnSpPr>
            <p:spPr>
              <a:xfrm rot="10800000">
                <a:off x="1146644"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79" name="Google Shape;79;p67"/>
              <p:cNvCxnSpPr/>
              <p:nvPr/>
            </p:nvCxnSpPr>
            <p:spPr>
              <a:xfrm rot="10800000">
                <a:off x="1288822"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80" name="Google Shape;80;p67"/>
              <p:cNvCxnSpPr/>
              <p:nvPr/>
            </p:nvCxnSpPr>
            <p:spPr>
              <a:xfrm rot="10800000">
                <a:off x="1431000"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81" name="Google Shape;81;p67"/>
              <p:cNvCxnSpPr/>
              <p:nvPr/>
            </p:nvCxnSpPr>
            <p:spPr>
              <a:xfrm rot="10800000">
                <a:off x="1573178"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82" name="Google Shape;82;p67"/>
              <p:cNvCxnSpPr/>
              <p:nvPr/>
            </p:nvCxnSpPr>
            <p:spPr>
              <a:xfrm rot="10800000">
                <a:off x="1715356"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83" name="Google Shape;83;p67"/>
              <p:cNvCxnSpPr/>
              <p:nvPr/>
            </p:nvCxnSpPr>
            <p:spPr>
              <a:xfrm rot="10800000">
                <a:off x="1857533"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84" name="Google Shape;84;p67"/>
              <p:cNvCxnSpPr/>
              <p:nvPr/>
            </p:nvCxnSpPr>
            <p:spPr>
              <a:xfrm rot="10800000">
                <a:off x="1999711"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85" name="Google Shape;85;p67"/>
              <p:cNvCxnSpPr/>
              <p:nvPr/>
            </p:nvCxnSpPr>
            <p:spPr>
              <a:xfrm rot="10800000">
                <a:off x="2141889"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86" name="Google Shape;86;p67"/>
              <p:cNvCxnSpPr/>
              <p:nvPr/>
            </p:nvCxnSpPr>
            <p:spPr>
              <a:xfrm rot="10800000">
                <a:off x="2284067"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87" name="Google Shape;87;p67"/>
              <p:cNvCxnSpPr/>
              <p:nvPr/>
            </p:nvCxnSpPr>
            <p:spPr>
              <a:xfrm rot="10800000">
                <a:off x="2426244"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88" name="Google Shape;88;p67"/>
              <p:cNvCxnSpPr/>
              <p:nvPr/>
            </p:nvCxnSpPr>
            <p:spPr>
              <a:xfrm rot="10800000">
                <a:off x="2568422"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89" name="Google Shape;89;p67"/>
              <p:cNvCxnSpPr/>
              <p:nvPr/>
            </p:nvCxnSpPr>
            <p:spPr>
              <a:xfrm rot="10800000">
                <a:off x="2710600"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90" name="Google Shape;90;p67"/>
              <p:cNvCxnSpPr/>
              <p:nvPr/>
            </p:nvCxnSpPr>
            <p:spPr>
              <a:xfrm rot="10800000">
                <a:off x="2852778"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91" name="Google Shape;91;p67"/>
              <p:cNvCxnSpPr/>
              <p:nvPr/>
            </p:nvCxnSpPr>
            <p:spPr>
              <a:xfrm rot="10800000">
                <a:off x="2994956"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92" name="Google Shape;92;p67"/>
              <p:cNvCxnSpPr/>
              <p:nvPr/>
            </p:nvCxnSpPr>
            <p:spPr>
              <a:xfrm rot="10800000">
                <a:off x="3137133"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93" name="Google Shape;93;p67"/>
              <p:cNvCxnSpPr/>
              <p:nvPr/>
            </p:nvCxnSpPr>
            <p:spPr>
              <a:xfrm rot="10800000">
                <a:off x="3279311"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94" name="Google Shape;94;p67"/>
              <p:cNvCxnSpPr/>
              <p:nvPr/>
            </p:nvCxnSpPr>
            <p:spPr>
              <a:xfrm rot="10800000">
                <a:off x="3421489"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95" name="Google Shape;95;p67"/>
              <p:cNvCxnSpPr/>
              <p:nvPr/>
            </p:nvCxnSpPr>
            <p:spPr>
              <a:xfrm rot="10800000">
                <a:off x="3563667"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96" name="Google Shape;96;p67"/>
              <p:cNvCxnSpPr/>
              <p:nvPr/>
            </p:nvCxnSpPr>
            <p:spPr>
              <a:xfrm rot="10800000">
                <a:off x="3705844"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97" name="Google Shape;97;p67"/>
              <p:cNvCxnSpPr/>
              <p:nvPr/>
            </p:nvCxnSpPr>
            <p:spPr>
              <a:xfrm rot="10800000">
                <a:off x="3848022"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98" name="Google Shape;98;p67"/>
              <p:cNvCxnSpPr/>
              <p:nvPr/>
            </p:nvCxnSpPr>
            <p:spPr>
              <a:xfrm rot="10800000">
                <a:off x="3990200"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99" name="Google Shape;99;p67"/>
              <p:cNvCxnSpPr/>
              <p:nvPr/>
            </p:nvCxnSpPr>
            <p:spPr>
              <a:xfrm rot="10800000">
                <a:off x="4132378"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00" name="Google Shape;100;p67"/>
              <p:cNvCxnSpPr/>
              <p:nvPr/>
            </p:nvCxnSpPr>
            <p:spPr>
              <a:xfrm rot="10800000">
                <a:off x="4274556"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01" name="Google Shape;101;p67"/>
              <p:cNvCxnSpPr/>
              <p:nvPr/>
            </p:nvCxnSpPr>
            <p:spPr>
              <a:xfrm rot="10800000">
                <a:off x="4416733"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02" name="Google Shape;102;p67"/>
              <p:cNvCxnSpPr/>
              <p:nvPr/>
            </p:nvCxnSpPr>
            <p:spPr>
              <a:xfrm rot="10800000">
                <a:off x="4558911"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03" name="Google Shape;103;p67"/>
              <p:cNvCxnSpPr/>
              <p:nvPr/>
            </p:nvCxnSpPr>
            <p:spPr>
              <a:xfrm rot="10800000">
                <a:off x="4701089"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04" name="Google Shape;104;p67"/>
              <p:cNvCxnSpPr/>
              <p:nvPr/>
            </p:nvCxnSpPr>
            <p:spPr>
              <a:xfrm rot="10800000">
                <a:off x="4843267"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05" name="Google Shape;105;p67"/>
              <p:cNvCxnSpPr/>
              <p:nvPr/>
            </p:nvCxnSpPr>
            <p:spPr>
              <a:xfrm rot="10800000">
                <a:off x="4985444"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06" name="Google Shape;106;p67"/>
              <p:cNvCxnSpPr/>
              <p:nvPr/>
            </p:nvCxnSpPr>
            <p:spPr>
              <a:xfrm rot="10800000">
                <a:off x="5127622"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07" name="Google Shape;107;p67"/>
              <p:cNvCxnSpPr/>
              <p:nvPr/>
            </p:nvCxnSpPr>
            <p:spPr>
              <a:xfrm rot="10800000">
                <a:off x="5269800"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08" name="Google Shape;108;p67"/>
              <p:cNvCxnSpPr/>
              <p:nvPr/>
            </p:nvCxnSpPr>
            <p:spPr>
              <a:xfrm rot="10800000">
                <a:off x="5411978"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09" name="Google Shape;109;p67"/>
              <p:cNvCxnSpPr/>
              <p:nvPr/>
            </p:nvCxnSpPr>
            <p:spPr>
              <a:xfrm rot="10800000">
                <a:off x="5554156"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10" name="Google Shape;110;p67"/>
              <p:cNvCxnSpPr/>
              <p:nvPr/>
            </p:nvCxnSpPr>
            <p:spPr>
              <a:xfrm rot="10800000">
                <a:off x="5696333"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11" name="Google Shape;111;p67"/>
              <p:cNvCxnSpPr/>
              <p:nvPr/>
            </p:nvCxnSpPr>
            <p:spPr>
              <a:xfrm rot="10800000">
                <a:off x="5838511"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12" name="Google Shape;112;p67"/>
              <p:cNvCxnSpPr/>
              <p:nvPr/>
            </p:nvCxnSpPr>
            <p:spPr>
              <a:xfrm rot="10800000">
                <a:off x="5980689"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13" name="Google Shape;113;p67"/>
              <p:cNvCxnSpPr/>
              <p:nvPr/>
            </p:nvCxnSpPr>
            <p:spPr>
              <a:xfrm rot="10800000">
                <a:off x="6122867"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14" name="Google Shape;114;p67"/>
              <p:cNvCxnSpPr/>
              <p:nvPr/>
            </p:nvCxnSpPr>
            <p:spPr>
              <a:xfrm rot="10800000">
                <a:off x="6265044"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15" name="Google Shape;115;p67"/>
              <p:cNvCxnSpPr/>
              <p:nvPr/>
            </p:nvCxnSpPr>
            <p:spPr>
              <a:xfrm rot="10800000">
                <a:off x="6407222"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16" name="Google Shape;116;p67"/>
              <p:cNvCxnSpPr/>
              <p:nvPr/>
            </p:nvCxnSpPr>
            <p:spPr>
              <a:xfrm rot="10800000">
                <a:off x="6549400"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17" name="Google Shape;117;p67"/>
              <p:cNvCxnSpPr/>
              <p:nvPr/>
            </p:nvCxnSpPr>
            <p:spPr>
              <a:xfrm rot="10800000">
                <a:off x="6691578"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18" name="Google Shape;118;p67"/>
              <p:cNvCxnSpPr/>
              <p:nvPr/>
            </p:nvCxnSpPr>
            <p:spPr>
              <a:xfrm rot="10800000">
                <a:off x="6833756"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19" name="Google Shape;119;p67"/>
              <p:cNvCxnSpPr/>
              <p:nvPr/>
            </p:nvCxnSpPr>
            <p:spPr>
              <a:xfrm rot="10800000">
                <a:off x="6975933"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20" name="Google Shape;120;p67"/>
              <p:cNvCxnSpPr/>
              <p:nvPr/>
            </p:nvCxnSpPr>
            <p:spPr>
              <a:xfrm rot="10800000">
                <a:off x="7118111"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21" name="Google Shape;121;p67"/>
              <p:cNvCxnSpPr/>
              <p:nvPr/>
            </p:nvCxnSpPr>
            <p:spPr>
              <a:xfrm rot="10800000">
                <a:off x="7260289"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22" name="Google Shape;122;p67"/>
              <p:cNvCxnSpPr/>
              <p:nvPr/>
            </p:nvCxnSpPr>
            <p:spPr>
              <a:xfrm rot="10800000">
                <a:off x="7402467"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23" name="Google Shape;123;p67"/>
              <p:cNvCxnSpPr/>
              <p:nvPr/>
            </p:nvCxnSpPr>
            <p:spPr>
              <a:xfrm rot="10800000">
                <a:off x="7544644"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24" name="Google Shape;124;p67"/>
              <p:cNvCxnSpPr/>
              <p:nvPr/>
            </p:nvCxnSpPr>
            <p:spPr>
              <a:xfrm rot="10800000">
                <a:off x="7686822"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25" name="Google Shape;125;p67"/>
              <p:cNvCxnSpPr/>
              <p:nvPr/>
            </p:nvCxnSpPr>
            <p:spPr>
              <a:xfrm rot="10800000">
                <a:off x="7829000"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26" name="Google Shape;126;p67"/>
              <p:cNvCxnSpPr/>
              <p:nvPr/>
            </p:nvCxnSpPr>
            <p:spPr>
              <a:xfrm rot="10800000">
                <a:off x="7971178"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27" name="Google Shape;127;p67"/>
              <p:cNvCxnSpPr/>
              <p:nvPr/>
            </p:nvCxnSpPr>
            <p:spPr>
              <a:xfrm rot="10800000">
                <a:off x="8113356"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28" name="Google Shape;128;p67"/>
              <p:cNvCxnSpPr/>
              <p:nvPr/>
            </p:nvCxnSpPr>
            <p:spPr>
              <a:xfrm rot="10800000">
                <a:off x="8255533"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29" name="Google Shape;129;p67"/>
              <p:cNvCxnSpPr/>
              <p:nvPr/>
            </p:nvCxnSpPr>
            <p:spPr>
              <a:xfrm rot="10800000">
                <a:off x="8397711"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30" name="Google Shape;130;p67"/>
              <p:cNvCxnSpPr/>
              <p:nvPr/>
            </p:nvCxnSpPr>
            <p:spPr>
              <a:xfrm rot="10800000">
                <a:off x="8539889"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31" name="Google Shape;131;p67"/>
              <p:cNvCxnSpPr/>
              <p:nvPr/>
            </p:nvCxnSpPr>
            <p:spPr>
              <a:xfrm rot="10800000">
                <a:off x="8682067"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32" name="Google Shape;132;p67"/>
              <p:cNvCxnSpPr/>
              <p:nvPr/>
            </p:nvCxnSpPr>
            <p:spPr>
              <a:xfrm rot="10800000">
                <a:off x="8824244"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33" name="Google Shape;133;p67"/>
              <p:cNvCxnSpPr/>
              <p:nvPr/>
            </p:nvCxnSpPr>
            <p:spPr>
              <a:xfrm rot="10800000">
                <a:off x="8966422"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34" name="Google Shape;134;p67"/>
              <p:cNvCxnSpPr/>
              <p:nvPr/>
            </p:nvCxnSpPr>
            <p:spPr>
              <a:xfrm rot="10800000">
                <a:off x="9108600" y="2676900"/>
                <a:ext cx="0" cy="2466600"/>
              </a:xfrm>
              <a:prstGeom prst="straightConnector1">
                <a:avLst/>
              </a:prstGeom>
              <a:noFill/>
              <a:ln w="9525" cap="flat" cmpd="sng">
                <a:solidFill>
                  <a:schemeClr val="accent2"/>
                </a:solidFill>
                <a:prstDash val="solid"/>
                <a:round/>
                <a:headEnd type="none" w="sm" len="sm"/>
                <a:tailEnd type="none" w="sm" len="sm"/>
              </a:ln>
            </p:spPr>
          </p:cxnSp>
        </p:grpSp>
      </p:grpSp>
      <p:sp>
        <p:nvSpPr>
          <p:cNvPr id="135" name="Google Shape;135;p67"/>
          <p:cNvSpPr/>
          <p:nvPr/>
        </p:nvSpPr>
        <p:spPr>
          <a:xfrm>
            <a:off x="5647200" y="207800"/>
            <a:ext cx="2163300" cy="2198100"/>
          </a:xfrm>
          <a:prstGeom prst="roundRect">
            <a:avLst>
              <a:gd name="adj" fmla="val 8872"/>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67"/>
          <p:cNvSpPr/>
          <p:nvPr/>
        </p:nvSpPr>
        <p:spPr>
          <a:xfrm>
            <a:off x="6084419" y="556250"/>
            <a:ext cx="1289100" cy="1501200"/>
          </a:xfrm>
          <a:prstGeom prst="octagon">
            <a:avLst>
              <a:gd name="adj" fmla="val 29289"/>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67"/>
          <p:cNvSpPr/>
          <p:nvPr/>
        </p:nvSpPr>
        <p:spPr>
          <a:xfrm>
            <a:off x="-1031773" y="4224384"/>
            <a:ext cx="1744995" cy="919236"/>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67"/>
          <p:cNvSpPr txBox="1">
            <a:spLocks noGrp="1"/>
          </p:cNvSpPr>
          <p:nvPr>
            <p:ph type="title"/>
          </p:nvPr>
        </p:nvSpPr>
        <p:spPr>
          <a:xfrm>
            <a:off x="721447" y="2151425"/>
            <a:ext cx="3008700" cy="1580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48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39" name="Google Shape;139;p67"/>
          <p:cNvSpPr txBox="1">
            <a:spLocks noGrp="1"/>
          </p:cNvSpPr>
          <p:nvPr>
            <p:ph type="subTitle" idx="1"/>
          </p:nvPr>
        </p:nvSpPr>
        <p:spPr>
          <a:xfrm>
            <a:off x="721449" y="3732125"/>
            <a:ext cx="3008700" cy="63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0" name="Google Shape;140;p67"/>
          <p:cNvSpPr txBox="1">
            <a:spLocks noGrp="1"/>
          </p:cNvSpPr>
          <p:nvPr>
            <p:ph type="title" idx="2"/>
          </p:nvPr>
        </p:nvSpPr>
        <p:spPr>
          <a:xfrm>
            <a:off x="713213" y="539500"/>
            <a:ext cx="1380600" cy="13812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7200"/>
            </a:lvl1pPr>
            <a:lvl2pPr lvl="1" algn="r">
              <a:lnSpc>
                <a:spcPct val="100000"/>
              </a:lnSpc>
              <a:spcBef>
                <a:spcPts val="0"/>
              </a:spcBef>
              <a:spcAft>
                <a:spcPts val="0"/>
              </a:spcAft>
              <a:buSzPts val="12000"/>
              <a:buNone/>
              <a:defRPr sz="12000"/>
            </a:lvl2pPr>
            <a:lvl3pPr lvl="2" algn="r">
              <a:lnSpc>
                <a:spcPct val="100000"/>
              </a:lnSpc>
              <a:spcBef>
                <a:spcPts val="0"/>
              </a:spcBef>
              <a:spcAft>
                <a:spcPts val="0"/>
              </a:spcAft>
              <a:buSzPts val="12000"/>
              <a:buNone/>
              <a:defRPr sz="12000"/>
            </a:lvl3pPr>
            <a:lvl4pPr lvl="3" algn="r">
              <a:lnSpc>
                <a:spcPct val="100000"/>
              </a:lnSpc>
              <a:spcBef>
                <a:spcPts val="0"/>
              </a:spcBef>
              <a:spcAft>
                <a:spcPts val="0"/>
              </a:spcAft>
              <a:buSzPts val="12000"/>
              <a:buNone/>
              <a:defRPr sz="12000"/>
            </a:lvl4pPr>
            <a:lvl5pPr lvl="4" algn="r">
              <a:lnSpc>
                <a:spcPct val="100000"/>
              </a:lnSpc>
              <a:spcBef>
                <a:spcPts val="0"/>
              </a:spcBef>
              <a:spcAft>
                <a:spcPts val="0"/>
              </a:spcAft>
              <a:buSzPts val="12000"/>
              <a:buNone/>
              <a:defRPr sz="12000"/>
            </a:lvl5pPr>
            <a:lvl6pPr lvl="5" algn="r">
              <a:lnSpc>
                <a:spcPct val="100000"/>
              </a:lnSpc>
              <a:spcBef>
                <a:spcPts val="0"/>
              </a:spcBef>
              <a:spcAft>
                <a:spcPts val="0"/>
              </a:spcAft>
              <a:buSzPts val="12000"/>
              <a:buNone/>
              <a:defRPr sz="12000"/>
            </a:lvl6pPr>
            <a:lvl7pPr lvl="6" algn="r">
              <a:lnSpc>
                <a:spcPct val="100000"/>
              </a:lnSpc>
              <a:spcBef>
                <a:spcPts val="0"/>
              </a:spcBef>
              <a:spcAft>
                <a:spcPts val="0"/>
              </a:spcAft>
              <a:buSzPts val="12000"/>
              <a:buNone/>
              <a:defRPr sz="12000"/>
            </a:lvl7pPr>
            <a:lvl8pPr lvl="7" algn="r">
              <a:lnSpc>
                <a:spcPct val="100000"/>
              </a:lnSpc>
              <a:spcBef>
                <a:spcPts val="0"/>
              </a:spcBef>
              <a:spcAft>
                <a:spcPts val="0"/>
              </a:spcAft>
              <a:buSzPts val="12000"/>
              <a:buNone/>
              <a:defRPr sz="12000"/>
            </a:lvl8pPr>
            <a:lvl9pPr lvl="8" algn="r">
              <a:lnSpc>
                <a:spcPct val="100000"/>
              </a:lnSpc>
              <a:spcBef>
                <a:spcPts val="0"/>
              </a:spcBef>
              <a:spcAft>
                <a:spcPts val="0"/>
              </a:spcAft>
              <a:buSzPts val="12000"/>
              <a:buNone/>
              <a:defRPr sz="12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41"/>
        <p:cNvGrpSpPr/>
        <p:nvPr/>
      </p:nvGrpSpPr>
      <p:grpSpPr>
        <a:xfrm>
          <a:off x="0" y="0"/>
          <a:ext cx="0" cy="0"/>
          <a:chOff x="0" y="0"/>
          <a:chExt cx="0" cy="0"/>
        </a:xfrm>
      </p:grpSpPr>
      <p:sp>
        <p:nvSpPr>
          <p:cNvPr id="142" name="Google Shape;142;p68"/>
          <p:cNvSpPr/>
          <p:nvPr/>
        </p:nvSpPr>
        <p:spPr>
          <a:xfrm>
            <a:off x="-850" y="3876675"/>
            <a:ext cx="9147300" cy="1266900"/>
          </a:xfrm>
          <a:prstGeom prst="rect">
            <a:avLst/>
          </a:prstGeom>
          <a:solidFill>
            <a:srgbClr val="79B2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68"/>
          <p:cNvSpPr/>
          <p:nvPr/>
        </p:nvSpPr>
        <p:spPr>
          <a:xfrm>
            <a:off x="-293698" y="143259"/>
            <a:ext cx="1744995" cy="919236"/>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68"/>
          <p:cNvSpPr/>
          <p:nvPr/>
        </p:nvSpPr>
        <p:spPr>
          <a:xfrm>
            <a:off x="7737194" y="186234"/>
            <a:ext cx="1949564" cy="1025773"/>
          </a:xfrm>
          <a:custGeom>
            <a:avLst/>
            <a:gdLst/>
            <a:ahLst/>
            <a:cxnLst/>
            <a:rect l="l" t="t" r="r" b="b"/>
            <a:pathLst>
              <a:path w="34716" h="18266" extrusionOk="0">
                <a:moveTo>
                  <a:pt x="13201" y="0"/>
                </a:moveTo>
                <a:cubicBezTo>
                  <a:pt x="11782" y="0"/>
                  <a:pt x="10614" y="1150"/>
                  <a:pt x="10579" y="2569"/>
                </a:cubicBezTo>
                <a:lnTo>
                  <a:pt x="9088" y="2569"/>
                </a:lnTo>
                <a:cubicBezTo>
                  <a:pt x="7885" y="2569"/>
                  <a:pt x="6951" y="3538"/>
                  <a:pt x="6951" y="4706"/>
                </a:cubicBezTo>
                <a:cubicBezTo>
                  <a:pt x="6951" y="5891"/>
                  <a:pt x="7921" y="6825"/>
                  <a:pt x="9088" y="6825"/>
                </a:cubicBezTo>
                <a:lnTo>
                  <a:pt x="13973" y="6825"/>
                </a:lnTo>
                <a:cubicBezTo>
                  <a:pt x="13883" y="6951"/>
                  <a:pt x="13811" y="7076"/>
                  <a:pt x="13757" y="7202"/>
                </a:cubicBezTo>
                <a:lnTo>
                  <a:pt x="1994" y="7202"/>
                </a:lnTo>
                <a:cubicBezTo>
                  <a:pt x="880" y="7202"/>
                  <a:pt x="18" y="8100"/>
                  <a:pt x="18" y="9178"/>
                </a:cubicBezTo>
                <a:cubicBezTo>
                  <a:pt x="0" y="10273"/>
                  <a:pt x="863" y="11171"/>
                  <a:pt x="1976" y="11171"/>
                </a:cubicBezTo>
                <a:lnTo>
                  <a:pt x="8028" y="11171"/>
                </a:lnTo>
                <a:cubicBezTo>
                  <a:pt x="8190" y="12590"/>
                  <a:pt x="9393" y="13667"/>
                  <a:pt x="10866" y="13667"/>
                </a:cubicBezTo>
                <a:lnTo>
                  <a:pt x="15356" y="13667"/>
                </a:lnTo>
                <a:cubicBezTo>
                  <a:pt x="15410" y="14063"/>
                  <a:pt x="15571" y="14422"/>
                  <a:pt x="15805" y="14763"/>
                </a:cubicBezTo>
                <a:lnTo>
                  <a:pt x="15625" y="14763"/>
                </a:lnTo>
                <a:cubicBezTo>
                  <a:pt x="14655" y="14763"/>
                  <a:pt x="13865" y="15553"/>
                  <a:pt x="13865" y="16505"/>
                </a:cubicBezTo>
                <a:cubicBezTo>
                  <a:pt x="13865" y="17475"/>
                  <a:pt x="14655" y="18265"/>
                  <a:pt x="15625" y="18265"/>
                </a:cubicBezTo>
                <a:lnTo>
                  <a:pt x="21570" y="18265"/>
                </a:lnTo>
                <a:cubicBezTo>
                  <a:pt x="22539" y="18265"/>
                  <a:pt x="23312" y="17475"/>
                  <a:pt x="23312" y="16505"/>
                </a:cubicBezTo>
                <a:cubicBezTo>
                  <a:pt x="23312" y="16307"/>
                  <a:pt x="23276" y="16110"/>
                  <a:pt x="23204" y="15912"/>
                </a:cubicBezTo>
                <a:lnTo>
                  <a:pt x="25323" y="15912"/>
                </a:lnTo>
                <a:cubicBezTo>
                  <a:pt x="26742" y="15912"/>
                  <a:pt x="27891" y="14781"/>
                  <a:pt x="27981" y="13398"/>
                </a:cubicBezTo>
                <a:cubicBezTo>
                  <a:pt x="28951" y="12949"/>
                  <a:pt x="29597" y="11961"/>
                  <a:pt x="29597" y="10830"/>
                </a:cubicBezTo>
                <a:lnTo>
                  <a:pt x="29597" y="10704"/>
                </a:lnTo>
                <a:lnTo>
                  <a:pt x="32291" y="10704"/>
                </a:lnTo>
                <a:cubicBezTo>
                  <a:pt x="33638" y="10704"/>
                  <a:pt x="34716" y="9627"/>
                  <a:pt x="34716" y="8280"/>
                </a:cubicBezTo>
                <a:cubicBezTo>
                  <a:pt x="34716" y="7112"/>
                  <a:pt x="33890" y="6124"/>
                  <a:pt x="32758" y="5891"/>
                </a:cubicBezTo>
                <a:cubicBezTo>
                  <a:pt x="32812" y="5711"/>
                  <a:pt x="32830" y="5532"/>
                  <a:pt x="32830" y="5352"/>
                </a:cubicBezTo>
                <a:cubicBezTo>
                  <a:pt x="32830" y="4185"/>
                  <a:pt x="31896" y="3251"/>
                  <a:pt x="30729" y="3251"/>
                </a:cubicBezTo>
                <a:lnTo>
                  <a:pt x="27299" y="3251"/>
                </a:lnTo>
                <a:cubicBezTo>
                  <a:pt x="26131" y="3251"/>
                  <a:pt x="25179" y="4185"/>
                  <a:pt x="25179" y="5352"/>
                </a:cubicBezTo>
                <a:cubicBezTo>
                  <a:pt x="25179" y="5532"/>
                  <a:pt x="25197" y="5693"/>
                  <a:pt x="25251" y="5855"/>
                </a:cubicBezTo>
                <a:lnTo>
                  <a:pt x="23653" y="5855"/>
                </a:lnTo>
                <a:cubicBezTo>
                  <a:pt x="23850" y="5514"/>
                  <a:pt x="23994" y="5137"/>
                  <a:pt x="23994" y="4706"/>
                </a:cubicBezTo>
                <a:cubicBezTo>
                  <a:pt x="23994" y="3826"/>
                  <a:pt x="23473" y="3089"/>
                  <a:pt x="22737" y="2748"/>
                </a:cubicBezTo>
                <a:lnTo>
                  <a:pt x="22737" y="2622"/>
                </a:lnTo>
                <a:cubicBezTo>
                  <a:pt x="22737" y="1186"/>
                  <a:pt x="21570" y="0"/>
                  <a:pt x="20133" y="0"/>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68"/>
          <p:cNvSpPr txBox="1">
            <a:spLocks noGrp="1"/>
          </p:cNvSpPr>
          <p:nvPr>
            <p:ph type="subTitle" idx="1"/>
          </p:nvPr>
        </p:nvSpPr>
        <p:spPr>
          <a:xfrm>
            <a:off x="713225" y="1530122"/>
            <a:ext cx="4717500" cy="119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2200"/>
            </a:lvl1pPr>
            <a:lvl2pPr lvl="1" algn="l">
              <a:lnSpc>
                <a:spcPct val="100000"/>
              </a:lnSpc>
              <a:spcBef>
                <a:spcPts val="0"/>
              </a:spcBef>
              <a:spcAft>
                <a:spcPts val="0"/>
              </a:spcAft>
              <a:buSzPts val="1400"/>
              <a:buNone/>
              <a:defRPr sz="2200"/>
            </a:lvl2pPr>
            <a:lvl3pPr lvl="2" algn="l">
              <a:lnSpc>
                <a:spcPct val="100000"/>
              </a:lnSpc>
              <a:spcBef>
                <a:spcPts val="0"/>
              </a:spcBef>
              <a:spcAft>
                <a:spcPts val="0"/>
              </a:spcAft>
              <a:buSzPts val="1400"/>
              <a:buNone/>
              <a:defRPr sz="2200"/>
            </a:lvl3pPr>
            <a:lvl4pPr lvl="3" algn="l">
              <a:lnSpc>
                <a:spcPct val="100000"/>
              </a:lnSpc>
              <a:spcBef>
                <a:spcPts val="0"/>
              </a:spcBef>
              <a:spcAft>
                <a:spcPts val="0"/>
              </a:spcAft>
              <a:buSzPts val="1400"/>
              <a:buNone/>
              <a:defRPr sz="2200"/>
            </a:lvl4pPr>
            <a:lvl5pPr lvl="4" algn="l">
              <a:lnSpc>
                <a:spcPct val="100000"/>
              </a:lnSpc>
              <a:spcBef>
                <a:spcPts val="0"/>
              </a:spcBef>
              <a:spcAft>
                <a:spcPts val="0"/>
              </a:spcAft>
              <a:buSzPts val="1400"/>
              <a:buNone/>
              <a:defRPr sz="2200"/>
            </a:lvl5pPr>
            <a:lvl6pPr lvl="5" algn="l">
              <a:lnSpc>
                <a:spcPct val="100000"/>
              </a:lnSpc>
              <a:spcBef>
                <a:spcPts val="0"/>
              </a:spcBef>
              <a:spcAft>
                <a:spcPts val="0"/>
              </a:spcAft>
              <a:buSzPts val="1400"/>
              <a:buNone/>
              <a:defRPr sz="2200"/>
            </a:lvl6pPr>
            <a:lvl7pPr lvl="6" algn="l">
              <a:lnSpc>
                <a:spcPct val="100000"/>
              </a:lnSpc>
              <a:spcBef>
                <a:spcPts val="0"/>
              </a:spcBef>
              <a:spcAft>
                <a:spcPts val="0"/>
              </a:spcAft>
              <a:buSzPts val="1400"/>
              <a:buNone/>
              <a:defRPr sz="2200"/>
            </a:lvl7pPr>
            <a:lvl8pPr lvl="7" algn="l">
              <a:lnSpc>
                <a:spcPct val="100000"/>
              </a:lnSpc>
              <a:spcBef>
                <a:spcPts val="0"/>
              </a:spcBef>
              <a:spcAft>
                <a:spcPts val="0"/>
              </a:spcAft>
              <a:buSzPts val="1400"/>
              <a:buNone/>
              <a:defRPr sz="2200"/>
            </a:lvl8pPr>
            <a:lvl9pPr lvl="8" algn="l">
              <a:lnSpc>
                <a:spcPct val="100000"/>
              </a:lnSpc>
              <a:spcBef>
                <a:spcPts val="0"/>
              </a:spcBef>
              <a:spcAft>
                <a:spcPts val="0"/>
              </a:spcAft>
              <a:buSzPts val="1400"/>
              <a:buNone/>
              <a:defRPr sz="2200"/>
            </a:lvl9pPr>
          </a:lstStyle>
          <a:p>
            <a:endParaRPr/>
          </a:p>
        </p:txBody>
      </p:sp>
      <p:sp>
        <p:nvSpPr>
          <p:cNvPr id="146" name="Google Shape;146;p68"/>
          <p:cNvSpPr txBox="1">
            <a:spLocks noGrp="1"/>
          </p:cNvSpPr>
          <p:nvPr>
            <p:ph type="subTitle" idx="2"/>
          </p:nvPr>
        </p:nvSpPr>
        <p:spPr>
          <a:xfrm>
            <a:off x="713225" y="2724130"/>
            <a:ext cx="4717500" cy="508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2400" b="1">
                <a:highlight>
                  <a:schemeClr val="dk2"/>
                </a:highlight>
                <a:latin typeface="Alata"/>
                <a:ea typeface="Alata"/>
                <a:cs typeface="Alata"/>
                <a:sym typeface="Alata"/>
              </a:defRPr>
            </a:lvl1pPr>
            <a:lvl2pPr lvl="1" algn="l">
              <a:lnSpc>
                <a:spcPct val="100000"/>
              </a:lnSpc>
              <a:spcBef>
                <a:spcPts val="1600"/>
              </a:spcBef>
              <a:spcAft>
                <a:spcPts val="0"/>
              </a:spcAft>
              <a:buSzPts val="1400"/>
              <a:buNone/>
              <a:defRPr sz="2400" b="1">
                <a:highlight>
                  <a:schemeClr val="dk2"/>
                </a:highlight>
                <a:latin typeface="Alata"/>
                <a:ea typeface="Alata"/>
                <a:cs typeface="Alata"/>
                <a:sym typeface="Alata"/>
              </a:defRPr>
            </a:lvl2pPr>
            <a:lvl3pPr lvl="2" algn="l">
              <a:lnSpc>
                <a:spcPct val="100000"/>
              </a:lnSpc>
              <a:spcBef>
                <a:spcPts val="1600"/>
              </a:spcBef>
              <a:spcAft>
                <a:spcPts val="0"/>
              </a:spcAft>
              <a:buSzPts val="1400"/>
              <a:buNone/>
              <a:defRPr sz="2400" b="1">
                <a:highlight>
                  <a:schemeClr val="dk2"/>
                </a:highlight>
                <a:latin typeface="Alata"/>
                <a:ea typeface="Alata"/>
                <a:cs typeface="Alata"/>
                <a:sym typeface="Alata"/>
              </a:defRPr>
            </a:lvl3pPr>
            <a:lvl4pPr lvl="3" algn="l">
              <a:lnSpc>
                <a:spcPct val="100000"/>
              </a:lnSpc>
              <a:spcBef>
                <a:spcPts val="1600"/>
              </a:spcBef>
              <a:spcAft>
                <a:spcPts val="0"/>
              </a:spcAft>
              <a:buSzPts val="1400"/>
              <a:buNone/>
              <a:defRPr sz="2400" b="1">
                <a:highlight>
                  <a:schemeClr val="dk2"/>
                </a:highlight>
                <a:latin typeface="Alata"/>
                <a:ea typeface="Alata"/>
                <a:cs typeface="Alata"/>
                <a:sym typeface="Alata"/>
              </a:defRPr>
            </a:lvl4pPr>
            <a:lvl5pPr lvl="4" algn="l">
              <a:lnSpc>
                <a:spcPct val="100000"/>
              </a:lnSpc>
              <a:spcBef>
                <a:spcPts val="1600"/>
              </a:spcBef>
              <a:spcAft>
                <a:spcPts val="0"/>
              </a:spcAft>
              <a:buSzPts val="1400"/>
              <a:buNone/>
              <a:defRPr sz="2400" b="1">
                <a:highlight>
                  <a:schemeClr val="dk2"/>
                </a:highlight>
                <a:latin typeface="Alata"/>
                <a:ea typeface="Alata"/>
                <a:cs typeface="Alata"/>
                <a:sym typeface="Alata"/>
              </a:defRPr>
            </a:lvl5pPr>
            <a:lvl6pPr lvl="5" algn="l">
              <a:lnSpc>
                <a:spcPct val="100000"/>
              </a:lnSpc>
              <a:spcBef>
                <a:spcPts val="1600"/>
              </a:spcBef>
              <a:spcAft>
                <a:spcPts val="0"/>
              </a:spcAft>
              <a:buSzPts val="1400"/>
              <a:buNone/>
              <a:defRPr sz="2400" b="1">
                <a:highlight>
                  <a:schemeClr val="dk2"/>
                </a:highlight>
                <a:latin typeface="Alata"/>
                <a:ea typeface="Alata"/>
                <a:cs typeface="Alata"/>
                <a:sym typeface="Alata"/>
              </a:defRPr>
            </a:lvl6pPr>
            <a:lvl7pPr lvl="6" algn="l">
              <a:lnSpc>
                <a:spcPct val="100000"/>
              </a:lnSpc>
              <a:spcBef>
                <a:spcPts val="1600"/>
              </a:spcBef>
              <a:spcAft>
                <a:spcPts val="0"/>
              </a:spcAft>
              <a:buSzPts val="1400"/>
              <a:buNone/>
              <a:defRPr sz="2400" b="1">
                <a:highlight>
                  <a:schemeClr val="dk2"/>
                </a:highlight>
                <a:latin typeface="Alata"/>
                <a:ea typeface="Alata"/>
                <a:cs typeface="Alata"/>
                <a:sym typeface="Alata"/>
              </a:defRPr>
            </a:lvl7pPr>
            <a:lvl8pPr lvl="7" algn="l">
              <a:lnSpc>
                <a:spcPct val="100000"/>
              </a:lnSpc>
              <a:spcBef>
                <a:spcPts val="1600"/>
              </a:spcBef>
              <a:spcAft>
                <a:spcPts val="0"/>
              </a:spcAft>
              <a:buSzPts val="1400"/>
              <a:buNone/>
              <a:defRPr sz="2400" b="1">
                <a:highlight>
                  <a:schemeClr val="dk2"/>
                </a:highlight>
                <a:latin typeface="Alata"/>
                <a:ea typeface="Alata"/>
                <a:cs typeface="Alata"/>
                <a:sym typeface="Alata"/>
              </a:defRPr>
            </a:lvl8pPr>
            <a:lvl9pPr lvl="8" algn="l">
              <a:lnSpc>
                <a:spcPct val="100000"/>
              </a:lnSpc>
              <a:spcBef>
                <a:spcPts val="1600"/>
              </a:spcBef>
              <a:spcAft>
                <a:spcPts val="1600"/>
              </a:spcAft>
              <a:buSzPts val="1400"/>
              <a:buNone/>
              <a:defRPr sz="2400" b="1">
                <a:highlight>
                  <a:schemeClr val="dk2"/>
                </a:highlight>
                <a:latin typeface="Alata"/>
                <a:ea typeface="Alata"/>
                <a:cs typeface="Alata"/>
                <a:sym typeface="Alata"/>
              </a:defRPr>
            </a:lvl9pPr>
          </a:lstStyle>
          <a:p>
            <a:endParaRPr/>
          </a:p>
        </p:txBody>
      </p:sp>
      <p:grpSp>
        <p:nvGrpSpPr>
          <p:cNvPr id="147" name="Google Shape;147;p68"/>
          <p:cNvGrpSpPr/>
          <p:nvPr/>
        </p:nvGrpSpPr>
        <p:grpSpPr>
          <a:xfrm>
            <a:off x="-62026" y="4386348"/>
            <a:ext cx="9263196" cy="776203"/>
            <a:chOff x="-62026" y="4000823"/>
            <a:chExt cx="9263196" cy="776203"/>
          </a:xfrm>
        </p:grpSpPr>
        <p:sp>
          <p:nvSpPr>
            <p:cNvPr id="148" name="Google Shape;148;p68"/>
            <p:cNvSpPr/>
            <p:nvPr/>
          </p:nvSpPr>
          <p:spPr>
            <a:xfrm rot="-5400000">
              <a:off x="4181471" y="-242674"/>
              <a:ext cx="776203" cy="9263196"/>
            </a:xfrm>
            <a:custGeom>
              <a:avLst/>
              <a:gdLst/>
              <a:ahLst/>
              <a:cxnLst/>
              <a:rect l="l" t="t" r="r" b="b"/>
              <a:pathLst>
                <a:path w="6789" h="82488" extrusionOk="0">
                  <a:moveTo>
                    <a:pt x="0" y="0"/>
                  </a:moveTo>
                  <a:lnTo>
                    <a:pt x="0" y="82488"/>
                  </a:lnTo>
                  <a:lnTo>
                    <a:pt x="6789" y="82488"/>
                  </a:lnTo>
                  <a:lnTo>
                    <a:pt x="6789" y="0"/>
                  </a:lnTo>
                  <a:close/>
                </a:path>
              </a:pathLst>
            </a:custGeom>
            <a:solidFill>
              <a:srgbClr val="807F8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9" name="Google Shape;149;p68"/>
            <p:cNvCxnSpPr/>
            <p:nvPr/>
          </p:nvCxnSpPr>
          <p:spPr>
            <a:xfrm>
              <a:off x="-850" y="4377105"/>
              <a:ext cx="9147300" cy="0"/>
            </a:xfrm>
            <a:prstGeom prst="straightConnector1">
              <a:avLst/>
            </a:prstGeom>
            <a:noFill/>
            <a:ln w="9525" cap="flat" cmpd="sng">
              <a:solidFill>
                <a:schemeClr val="accent3"/>
              </a:solidFill>
              <a:prstDash val="lgDash"/>
              <a:round/>
              <a:headEnd type="none" w="sm" len="sm"/>
              <a:tailEnd type="none" w="sm" len="sm"/>
            </a:ln>
          </p:spPr>
        </p:cxnSp>
        <p:sp>
          <p:nvSpPr>
            <p:cNvPr id="150" name="Google Shape;150;p68"/>
            <p:cNvSpPr txBox="1"/>
            <p:nvPr/>
          </p:nvSpPr>
          <p:spPr>
            <a:xfrm rot="5400000">
              <a:off x="662825" y="4096305"/>
              <a:ext cx="662400" cy="561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chemeClr val="accent3"/>
                  </a:solidFill>
                  <a:latin typeface="Alata"/>
                  <a:ea typeface="Alata"/>
                  <a:cs typeface="Alata"/>
                  <a:sym typeface="Alata"/>
                </a:rPr>
                <a:t>20</a:t>
              </a:r>
              <a:endParaRPr sz="2000" b="0" i="0" u="none" strike="noStrike" cap="none">
                <a:solidFill>
                  <a:schemeClr val="accent3"/>
                </a:solidFill>
                <a:latin typeface="Alata"/>
                <a:ea typeface="Alata"/>
                <a:cs typeface="Alata"/>
                <a:sym typeface="Alata"/>
              </a:endParaRPr>
            </a:p>
          </p:txBody>
        </p:sp>
        <p:grpSp>
          <p:nvGrpSpPr>
            <p:cNvPr id="151" name="Google Shape;151;p68"/>
            <p:cNvGrpSpPr/>
            <p:nvPr/>
          </p:nvGrpSpPr>
          <p:grpSpPr>
            <a:xfrm>
              <a:off x="152403" y="4133518"/>
              <a:ext cx="228852" cy="487175"/>
              <a:chOff x="152403" y="4125590"/>
              <a:chExt cx="228852" cy="487175"/>
            </a:xfrm>
          </p:grpSpPr>
          <p:sp>
            <p:nvSpPr>
              <p:cNvPr id="152" name="Google Shape;152;p68"/>
              <p:cNvSpPr/>
              <p:nvPr/>
            </p:nvSpPr>
            <p:spPr>
              <a:xfrm rot="-5400000">
                <a:off x="248896" y="4480407"/>
                <a:ext cx="35865" cy="228851"/>
              </a:xfrm>
              <a:custGeom>
                <a:avLst/>
                <a:gdLst/>
                <a:ahLst/>
                <a:cxnLst/>
                <a:rect l="l" t="t" r="r" b="b"/>
                <a:pathLst>
                  <a:path w="504" h="3216" extrusionOk="0">
                    <a:moveTo>
                      <a:pt x="1" y="1"/>
                    </a:moveTo>
                    <a:lnTo>
                      <a:pt x="1" y="3215"/>
                    </a:lnTo>
                    <a:lnTo>
                      <a:pt x="504" y="3215"/>
                    </a:lnTo>
                    <a:lnTo>
                      <a:pt x="50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68"/>
              <p:cNvSpPr/>
              <p:nvPr/>
            </p:nvSpPr>
            <p:spPr>
              <a:xfrm rot="-5400000">
                <a:off x="248896" y="4416506"/>
                <a:ext cx="35865" cy="228851"/>
              </a:xfrm>
              <a:custGeom>
                <a:avLst/>
                <a:gdLst/>
                <a:ahLst/>
                <a:cxnLst/>
                <a:rect l="l" t="t" r="r" b="b"/>
                <a:pathLst>
                  <a:path w="504" h="3216" extrusionOk="0">
                    <a:moveTo>
                      <a:pt x="1" y="1"/>
                    </a:moveTo>
                    <a:lnTo>
                      <a:pt x="1" y="3215"/>
                    </a:lnTo>
                    <a:lnTo>
                      <a:pt x="504" y="3215"/>
                    </a:lnTo>
                    <a:lnTo>
                      <a:pt x="50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68"/>
              <p:cNvSpPr/>
              <p:nvPr/>
            </p:nvSpPr>
            <p:spPr>
              <a:xfrm rot="-5400000">
                <a:off x="248255" y="4084673"/>
                <a:ext cx="37146" cy="228851"/>
              </a:xfrm>
              <a:custGeom>
                <a:avLst/>
                <a:gdLst/>
                <a:ahLst/>
                <a:cxnLst/>
                <a:rect l="l" t="t" r="r" b="b"/>
                <a:pathLst>
                  <a:path w="522" h="3216" extrusionOk="0">
                    <a:moveTo>
                      <a:pt x="1" y="1"/>
                    </a:moveTo>
                    <a:lnTo>
                      <a:pt x="1" y="3215"/>
                    </a:lnTo>
                    <a:lnTo>
                      <a:pt x="522" y="3215"/>
                    </a:lnTo>
                    <a:lnTo>
                      <a:pt x="52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68"/>
              <p:cNvSpPr/>
              <p:nvPr/>
            </p:nvSpPr>
            <p:spPr>
              <a:xfrm rot="-5400000">
                <a:off x="248896" y="4029097"/>
                <a:ext cx="35865" cy="228851"/>
              </a:xfrm>
              <a:custGeom>
                <a:avLst/>
                <a:gdLst/>
                <a:ahLst/>
                <a:cxnLst/>
                <a:rect l="l" t="t" r="r" b="b"/>
                <a:pathLst>
                  <a:path w="504" h="3216" extrusionOk="0">
                    <a:moveTo>
                      <a:pt x="1" y="1"/>
                    </a:moveTo>
                    <a:lnTo>
                      <a:pt x="1" y="3215"/>
                    </a:lnTo>
                    <a:lnTo>
                      <a:pt x="504" y="3215"/>
                    </a:lnTo>
                    <a:lnTo>
                      <a:pt x="50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6"/>
        <p:cNvGrpSpPr/>
        <p:nvPr/>
      </p:nvGrpSpPr>
      <p:grpSpPr>
        <a:xfrm>
          <a:off x="0" y="0"/>
          <a:ext cx="0" cy="0"/>
          <a:chOff x="0" y="0"/>
          <a:chExt cx="0" cy="0"/>
        </a:xfrm>
      </p:grpSpPr>
      <p:sp>
        <p:nvSpPr>
          <p:cNvPr id="157" name="Google Shape;157;p69"/>
          <p:cNvSpPr/>
          <p:nvPr/>
        </p:nvSpPr>
        <p:spPr>
          <a:xfrm>
            <a:off x="-3225" y="4753800"/>
            <a:ext cx="9147300" cy="389700"/>
          </a:xfrm>
          <a:prstGeom prst="rect">
            <a:avLst/>
          </a:prstGeom>
          <a:solidFill>
            <a:srgbClr val="79B2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8" name="Google Shape;158;p69"/>
          <p:cNvGrpSpPr/>
          <p:nvPr/>
        </p:nvGrpSpPr>
        <p:grpSpPr>
          <a:xfrm>
            <a:off x="-3225" y="4420200"/>
            <a:ext cx="9147300" cy="333600"/>
            <a:chOff x="-3225" y="1875750"/>
            <a:chExt cx="9147300" cy="333600"/>
          </a:xfrm>
        </p:grpSpPr>
        <p:sp>
          <p:nvSpPr>
            <p:cNvPr id="159" name="Google Shape;159;p69"/>
            <p:cNvSpPr/>
            <p:nvPr/>
          </p:nvSpPr>
          <p:spPr>
            <a:xfrm>
              <a:off x="-3225" y="1875750"/>
              <a:ext cx="9147300" cy="333600"/>
            </a:xfrm>
            <a:prstGeom prst="rect">
              <a:avLst/>
            </a:prstGeom>
            <a:solidFill>
              <a:schemeClr val="accen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60" name="Google Shape;160;p69"/>
            <p:cNvCxnSpPr>
              <a:stCxn id="159" idx="1"/>
              <a:endCxn id="159" idx="3"/>
            </p:cNvCxnSpPr>
            <p:nvPr/>
          </p:nvCxnSpPr>
          <p:spPr>
            <a:xfrm>
              <a:off x="-3225" y="2042550"/>
              <a:ext cx="9147300" cy="0"/>
            </a:xfrm>
            <a:prstGeom prst="straightConnector1">
              <a:avLst/>
            </a:prstGeom>
            <a:noFill/>
            <a:ln w="9525" cap="flat" cmpd="sng">
              <a:solidFill>
                <a:schemeClr val="accent5"/>
              </a:solidFill>
              <a:prstDash val="lgDash"/>
              <a:round/>
              <a:headEnd type="none" w="sm" len="sm"/>
              <a:tailEnd type="none" w="sm" len="sm"/>
            </a:ln>
          </p:spPr>
        </p:cxnSp>
      </p:grpSp>
      <p:sp>
        <p:nvSpPr>
          <p:cNvPr id="161" name="Google Shape;161;p69"/>
          <p:cNvSpPr/>
          <p:nvPr/>
        </p:nvSpPr>
        <p:spPr>
          <a:xfrm>
            <a:off x="-537298" y="3219709"/>
            <a:ext cx="1744995" cy="919236"/>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69"/>
          <p:cNvSpPr/>
          <p:nvPr/>
        </p:nvSpPr>
        <p:spPr>
          <a:xfrm>
            <a:off x="7194444" y="-130316"/>
            <a:ext cx="1949564" cy="1025773"/>
          </a:xfrm>
          <a:custGeom>
            <a:avLst/>
            <a:gdLst/>
            <a:ahLst/>
            <a:cxnLst/>
            <a:rect l="l" t="t" r="r" b="b"/>
            <a:pathLst>
              <a:path w="34716" h="18266" extrusionOk="0">
                <a:moveTo>
                  <a:pt x="13201" y="0"/>
                </a:moveTo>
                <a:cubicBezTo>
                  <a:pt x="11782" y="0"/>
                  <a:pt x="10614" y="1150"/>
                  <a:pt x="10579" y="2569"/>
                </a:cubicBezTo>
                <a:lnTo>
                  <a:pt x="9088" y="2569"/>
                </a:lnTo>
                <a:cubicBezTo>
                  <a:pt x="7885" y="2569"/>
                  <a:pt x="6951" y="3538"/>
                  <a:pt x="6951" y="4706"/>
                </a:cubicBezTo>
                <a:cubicBezTo>
                  <a:pt x="6951" y="5891"/>
                  <a:pt x="7921" y="6825"/>
                  <a:pt x="9088" y="6825"/>
                </a:cubicBezTo>
                <a:lnTo>
                  <a:pt x="13973" y="6825"/>
                </a:lnTo>
                <a:cubicBezTo>
                  <a:pt x="13883" y="6951"/>
                  <a:pt x="13811" y="7076"/>
                  <a:pt x="13757" y="7202"/>
                </a:cubicBezTo>
                <a:lnTo>
                  <a:pt x="1994" y="7202"/>
                </a:lnTo>
                <a:cubicBezTo>
                  <a:pt x="880" y="7202"/>
                  <a:pt x="18" y="8100"/>
                  <a:pt x="18" y="9178"/>
                </a:cubicBezTo>
                <a:cubicBezTo>
                  <a:pt x="0" y="10273"/>
                  <a:pt x="863" y="11171"/>
                  <a:pt x="1976" y="11171"/>
                </a:cubicBezTo>
                <a:lnTo>
                  <a:pt x="8028" y="11171"/>
                </a:lnTo>
                <a:cubicBezTo>
                  <a:pt x="8190" y="12590"/>
                  <a:pt x="9393" y="13667"/>
                  <a:pt x="10866" y="13667"/>
                </a:cubicBezTo>
                <a:lnTo>
                  <a:pt x="15356" y="13667"/>
                </a:lnTo>
                <a:cubicBezTo>
                  <a:pt x="15410" y="14063"/>
                  <a:pt x="15571" y="14422"/>
                  <a:pt x="15805" y="14763"/>
                </a:cubicBezTo>
                <a:lnTo>
                  <a:pt x="15625" y="14763"/>
                </a:lnTo>
                <a:cubicBezTo>
                  <a:pt x="14655" y="14763"/>
                  <a:pt x="13865" y="15553"/>
                  <a:pt x="13865" y="16505"/>
                </a:cubicBezTo>
                <a:cubicBezTo>
                  <a:pt x="13865" y="17475"/>
                  <a:pt x="14655" y="18265"/>
                  <a:pt x="15625" y="18265"/>
                </a:cubicBezTo>
                <a:lnTo>
                  <a:pt x="21570" y="18265"/>
                </a:lnTo>
                <a:cubicBezTo>
                  <a:pt x="22539" y="18265"/>
                  <a:pt x="23312" y="17475"/>
                  <a:pt x="23312" y="16505"/>
                </a:cubicBezTo>
                <a:cubicBezTo>
                  <a:pt x="23312" y="16307"/>
                  <a:pt x="23276" y="16110"/>
                  <a:pt x="23204" y="15912"/>
                </a:cubicBezTo>
                <a:lnTo>
                  <a:pt x="25323" y="15912"/>
                </a:lnTo>
                <a:cubicBezTo>
                  <a:pt x="26742" y="15912"/>
                  <a:pt x="27891" y="14781"/>
                  <a:pt x="27981" y="13398"/>
                </a:cubicBezTo>
                <a:cubicBezTo>
                  <a:pt x="28951" y="12949"/>
                  <a:pt x="29597" y="11961"/>
                  <a:pt x="29597" y="10830"/>
                </a:cubicBezTo>
                <a:lnTo>
                  <a:pt x="29597" y="10704"/>
                </a:lnTo>
                <a:lnTo>
                  <a:pt x="32291" y="10704"/>
                </a:lnTo>
                <a:cubicBezTo>
                  <a:pt x="33638" y="10704"/>
                  <a:pt x="34716" y="9627"/>
                  <a:pt x="34716" y="8280"/>
                </a:cubicBezTo>
                <a:cubicBezTo>
                  <a:pt x="34716" y="7112"/>
                  <a:pt x="33890" y="6124"/>
                  <a:pt x="32758" y="5891"/>
                </a:cubicBezTo>
                <a:cubicBezTo>
                  <a:pt x="32812" y="5711"/>
                  <a:pt x="32830" y="5532"/>
                  <a:pt x="32830" y="5352"/>
                </a:cubicBezTo>
                <a:cubicBezTo>
                  <a:pt x="32830" y="4185"/>
                  <a:pt x="31896" y="3251"/>
                  <a:pt x="30729" y="3251"/>
                </a:cubicBezTo>
                <a:lnTo>
                  <a:pt x="27299" y="3251"/>
                </a:lnTo>
                <a:cubicBezTo>
                  <a:pt x="26131" y="3251"/>
                  <a:pt x="25179" y="4185"/>
                  <a:pt x="25179" y="5352"/>
                </a:cubicBezTo>
                <a:cubicBezTo>
                  <a:pt x="25179" y="5532"/>
                  <a:pt x="25197" y="5693"/>
                  <a:pt x="25251" y="5855"/>
                </a:cubicBezTo>
                <a:lnTo>
                  <a:pt x="23653" y="5855"/>
                </a:lnTo>
                <a:cubicBezTo>
                  <a:pt x="23850" y="5514"/>
                  <a:pt x="23994" y="5137"/>
                  <a:pt x="23994" y="4706"/>
                </a:cubicBezTo>
                <a:cubicBezTo>
                  <a:pt x="23994" y="3826"/>
                  <a:pt x="23473" y="3089"/>
                  <a:pt x="22737" y="2748"/>
                </a:cubicBezTo>
                <a:lnTo>
                  <a:pt x="22737" y="2622"/>
                </a:lnTo>
                <a:cubicBezTo>
                  <a:pt x="22737" y="1186"/>
                  <a:pt x="21570" y="0"/>
                  <a:pt x="20133" y="0"/>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69"/>
          <p:cNvSpPr txBox="1">
            <a:spLocks noGrp="1"/>
          </p:cNvSpPr>
          <p:nvPr>
            <p:ph type="ctrTitle"/>
          </p:nvPr>
        </p:nvSpPr>
        <p:spPr>
          <a:xfrm>
            <a:off x="713250" y="536525"/>
            <a:ext cx="7717500" cy="325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3600"/>
              <a:buNone/>
              <a:defRPr sz="3000"/>
            </a:lvl1pPr>
            <a:lvl2pPr lvl="1" algn="r">
              <a:lnSpc>
                <a:spcPct val="100000"/>
              </a:lnSpc>
              <a:spcBef>
                <a:spcPts val="0"/>
              </a:spcBef>
              <a:spcAft>
                <a:spcPts val="0"/>
              </a:spcAft>
              <a:buClr>
                <a:srgbClr val="000000"/>
              </a:buClr>
              <a:buSzPts val="1800"/>
              <a:buNone/>
              <a:defRPr sz="1800">
                <a:solidFill>
                  <a:srgbClr val="000000"/>
                </a:solidFill>
              </a:defRPr>
            </a:lvl2pPr>
            <a:lvl3pPr lvl="2" algn="r">
              <a:lnSpc>
                <a:spcPct val="100000"/>
              </a:lnSpc>
              <a:spcBef>
                <a:spcPts val="0"/>
              </a:spcBef>
              <a:spcAft>
                <a:spcPts val="0"/>
              </a:spcAft>
              <a:buClr>
                <a:srgbClr val="000000"/>
              </a:buClr>
              <a:buSzPts val="1800"/>
              <a:buNone/>
              <a:defRPr sz="1800">
                <a:solidFill>
                  <a:srgbClr val="000000"/>
                </a:solidFill>
              </a:defRPr>
            </a:lvl3pPr>
            <a:lvl4pPr lvl="3" algn="r">
              <a:lnSpc>
                <a:spcPct val="100000"/>
              </a:lnSpc>
              <a:spcBef>
                <a:spcPts val="0"/>
              </a:spcBef>
              <a:spcAft>
                <a:spcPts val="0"/>
              </a:spcAft>
              <a:buClr>
                <a:srgbClr val="000000"/>
              </a:buClr>
              <a:buSzPts val="1800"/>
              <a:buNone/>
              <a:defRPr sz="1800">
                <a:solidFill>
                  <a:srgbClr val="000000"/>
                </a:solidFill>
              </a:defRPr>
            </a:lvl4pPr>
            <a:lvl5pPr lvl="4" algn="r">
              <a:lnSpc>
                <a:spcPct val="100000"/>
              </a:lnSpc>
              <a:spcBef>
                <a:spcPts val="0"/>
              </a:spcBef>
              <a:spcAft>
                <a:spcPts val="0"/>
              </a:spcAft>
              <a:buClr>
                <a:srgbClr val="000000"/>
              </a:buClr>
              <a:buSzPts val="1800"/>
              <a:buNone/>
              <a:defRPr sz="1800">
                <a:solidFill>
                  <a:srgbClr val="000000"/>
                </a:solidFill>
              </a:defRPr>
            </a:lvl5pPr>
            <a:lvl6pPr lvl="5" algn="r">
              <a:lnSpc>
                <a:spcPct val="100000"/>
              </a:lnSpc>
              <a:spcBef>
                <a:spcPts val="0"/>
              </a:spcBef>
              <a:spcAft>
                <a:spcPts val="0"/>
              </a:spcAft>
              <a:buClr>
                <a:srgbClr val="000000"/>
              </a:buClr>
              <a:buSzPts val="1800"/>
              <a:buNone/>
              <a:defRPr sz="1800">
                <a:solidFill>
                  <a:srgbClr val="000000"/>
                </a:solidFill>
              </a:defRPr>
            </a:lvl6pPr>
            <a:lvl7pPr lvl="6" algn="r">
              <a:lnSpc>
                <a:spcPct val="100000"/>
              </a:lnSpc>
              <a:spcBef>
                <a:spcPts val="0"/>
              </a:spcBef>
              <a:spcAft>
                <a:spcPts val="0"/>
              </a:spcAft>
              <a:buClr>
                <a:srgbClr val="000000"/>
              </a:buClr>
              <a:buSzPts val="1800"/>
              <a:buNone/>
              <a:defRPr sz="1800">
                <a:solidFill>
                  <a:srgbClr val="000000"/>
                </a:solidFill>
              </a:defRPr>
            </a:lvl7pPr>
            <a:lvl8pPr lvl="7" algn="r">
              <a:lnSpc>
                <a:spcPct val="100000"/>
              </a:lnSpc>
              <a:spcBef>
                <a:spcPts val="0"/>
              </a:spcBef>
              <a:spcAft>
                <a:spcPts val="0"/>
              </a:spcAft>
              <a:buClr>
                <a:srgbClr val="000000"/>
              </a:buClr>
              <a:buSzPts val="1800"/>
              <a:buNone/>
              <a:defRPr sz="1800">
                <a:solidFill>
                  <a:srgbClr val="000000"/>
                </a:solidFill>
              </a:defRPr>
            </a:lvl8pPr>
            <a:lvl9pPr lvl="8" algn="r">
              <a:lnSpc>
                <a:spcPct val="100000"/>
              </a:lnSpc>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32">
    <p:spTree>
      <p:nvGrpSpPr>
        <p:cNvPr id="1" name="Shape 164"/>
        <p:cNvGrpSpPr/>
        <p:nvPr/>
      </p:nvGrpSpPr>
      <p:grpSpPr>
        <a:xfrm>
          <a:off x="0" y="0"/>
          <a:ext cx="0" cy="0"/>
          <a:chOff x="0" y="0"/>
          <a:chExt cx="0" cy="0"/>
        </a:xfrm>
      </p:grpSpPr>
      <p:sp>
        <p:nvSpPr>
          <p:cNvPr id="165" name="Google Shape;165;p70"/>
          <p:cNvSpPr/>
          <p:nvPr/>
        </p:nvSpPr>
        <p:spPr>
          <a:xfrm>
            <a:off x="1022345" y="-35292"/>
            <a:ext cx="728400" cy="5245200"/>
          </a:xfrm>
          <a:prstGeom prst="rect">
            <a:avLst/>
          </a:prstGeom>
          <a:solidFill>
            <a:srgbClr val="79B2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6" name="Google Shape;166;p70"/>
          <p:cNvGrpSpPr/>
          <p:nvPr/>
        </p:nvGrpSpPr>
        <p:grpSpPr>
          <a:xfrm rot="10800000">
            <a:off x="-70491" y="-35333"/>
            <a:ext cx="1444556" cy="5245183"/>
            <a:chOff x="5890874" y="744597"/>
            <a:chExt cx="1195726" cy="4341679"/>
          </a:xfrm>
        </p:grpSpPr>
        <p:sp>
          <p:nvSpPr>
            <p:cNvPr id="167" name="Google Shape;167;p70"/>
            <p:cNvSpPr/>
            <p:nvPr/>
          </p:nvSpPr>
          <p:spPr>
            <a:xfrm rot="5400000">
              <a:off x="4324350" y="2324025"/>
              <a:ext cx="4333800" cy="11907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8" name="Google Shape;168;p70"/>
            <p:cNvGrpSpPr/>
            <p:nvPr/>
          </p:nvGrpSpPr>
          <p:grpSpPr>
            <a:xfrm rot="5400000">
              <a:off x="4286662" y="2348809"/>
              <a:ext cx="4330600" cy="1122175"/>
              <a:chOff x="4006477" y="3162824"/>
              <a:chExt cx="4333200" cy="1066200"/>
            </a:xfrm>
          </p:grpSpPr>
          <p:cxnSp>
            <p:nvCxnSpPr>
              <p:cNvPr id="169" name="Google Shape;169;p70"/>
              <p:cNvCxnSpPr/>
              <p:nvPr/>
            </p:nvCxnSpPr>
            <p:spPr>
              <a:xfrm>
                <a:off x="4006477" y="3162824"/>
                <a:ext cx="4333200" cy="0"/>
              </a:xfrm>
              <a:prstGeom prst="straightConnector1">
                <a:avLst/>
              </a:prstGeom>
              <a:noFill/>
              <a:ln w="9525" cap="flat" cmpd="sng">
                <a:solidFill>
                  <a:schemeClr val="accent2"/>
                </a:solidFill>
                <a:prstDash val="solid"/>
                <a:round/>
                <a:headEnd type="none" w="sm" len="sm"/>
                <a:tailEnd type="none" w="sm" len="sm"/>
              </a:ln>
            </p:spPr>
          </p:cxnSp>
          <p:cxnSp>
            <p:nvCxnSpPr>
              <p:cNvPr id="170" name="Google Shape;170;p70"/>
              <p:cNvCxnSpPr/>
              <p:nvPr/>
            </p:nvCxnSpPr>
            <p:spPr>
              <a:xfrm>
                <a:off x="4006477" y="3315138"/>
                <a:ext cx="4333200" cy="0"/>
              </a:xfrm>
              <a:prstGeom prst="straightConnector1">
                <a:avLst/>
              </a:prstGeom>
              <a:noFill/>
              <a:ln w="9525" cap="flat" cmpd="sng">
                <a:solidFill>
                  <a:schemeClr val="accent2"/>
                </a:solidFill>
                <a:prstDash val="solid"/>
                <a:round/>
                <a:headEnd type="none" w="sm" len="sm"/>
                <a:tailEnd type="none" w="sm" len="sm"/>
              </a:ln>
            </p:spPr>
          </p:cxnSp>
          <p:cxnSp>
            <p:nvCxnSpPr>
              <p:cNvPr id="171" name="Google Shape;171;p70"/>
              <p:cNvCxnSpPr/>
              <p:nvPr/>
            </p:nvCxnSpPr>
            <p:spPr>
              <a:xfrm>
                <a:off x="4006477" y="3467453"/>
                <a:ext cx="4333200" cy="0"/>
              </a:xfrm>
              <a:prstGeom prst="straightConnector1">
                <a:avLst/>
              </a:prstGeom>
              <a:noFill/>
              <a:ln w="9525" cap="flat" cmpd="sng">
                <a:solidFill>
                  <a:schemeClr val="accent2"/>
                </a:solidFill>
                <a:prstDash val="solid"/>
                <a:round/>
                <a:headEnd type="none" w="sm" len="sm"/>
                <a:tailEnd type="none" w="sm" len="sm"/>
              </a:ln>
            </p:spPr>
          </p:cxnSp>
          <p:cxnSp>
            <p:nvCxnSpPr>
              <p:cNvPr id="172" name="Google Shape;172;p70"/>
              <p:cNvCxnSpPr/>
              <p:nvPr/>
            </p:nvCxnSpPr>
            <p:spPr>
              <a:xfrm>
                <a:off x="4006477" y="3619767"/>
                <a:ext cx="4333200" cy="0"/>
              </a:xfrm>
              <a:prstGeom prst="straightConnector1">
                <a:avLst/>
              </a:prstGeom>
              <a:noFill/>
              <a:ln w="9525" cap="flat" cmpd="sng">
                <a:solidFill>
                  <a:schemeClr val="accent2"/>
                </a:solidFill>
                <a:prstDash val="solid"/>
                <a:round/>
                <a:headEnd type="none" w="sm" len="sm"/>
                <a:tailEnd type="none" w="sm" len="sm"/>
              </a:ln>
            </p:spPr>
          </p:cxnSp>
          <p:cxnSp>
            <p:nvCxnSpPr>
              <p:cNvPr id="173" name="Google Shape;173;p70"/>
              <p:cNvCxnSpPr/>
              <p:nvPr/>
            </p:nvCxnSpPr>
            <p:spPr>
              <a:xfrm>
                <a:off x="4006477" y="3772081"/>
                <a:ext cx="4333200" cy="0"/>
              </a:xfrm>
              <a:prstGeom prst="straightConnector1">
                <a:avLst/>
              </a:prstGeom>
              <a:noFill/>
              <a:ln w="9525" cap="flat" cmpd="sng">
                <a:solidFill>
                  <a:schemeClr val="accent2"/>
                </a:solidFill>
                <a:prstDash val="solid"/>
                <a:round/>
                <a:headEnd type="none" w="sm" len="sm"/>
                <a:tailEnd type="none" w="sm" len="sm"/>
              </a:ln>
            </p:spPr>
          </p:cxnSp>
          <p:cxnSp>
            <p:nvCxnSpPr>
              <p:cNvPr id="174" name="Google Shape;174;p70"/>
              <p:cNvCxnSpPr/>
              <p:nvPr/>
            </p:nvCxnSpPr>
            <p:spPr>
              <a:xfrm>
                <a:off x="4006477" y="3924395"/>
                <a:ext cx="4333200" cy="0"/>
              </a:xfrm>
              <a:prstGeom prst="straightConnector1">
                <a:avLst/>
              </a:prstGeom>
              <a:noFill/>
              <a:ln w="9525" cap="flat" cmpd="sng">
                <a:solidFill>
                  <a:schemeClr val="accent2"/>
                </a:solidFill>
                <a:prstDash val="solid"/>
                <a:round/>
                <a:headEnd type="none" w="sm" len="sm"/>
                <a:tailEnd type="none" w="sm" len="sm"/>
              </a:ln>
            </p:spPr>
          </p:cxnSp>
          <p:cxnSp>
            <p:nvCxnSpPr>
              <p:cNvPr id="175" name="Google Shape;175;p70"/>
              <p:cNvCxnSpPr/>
              <p:nvPr/>
            </p:nvCxnSpPr>
            <p:spPr>
              <a:xfrm>
                <a:off x="4006477" y="4076710"/>
                <a:ext cx="4333200" cy="0"/>
              </a:xfrm>
              <a:prstGeom prst="straightConnector1">
                <a:avLst/>
              </a:prstGeom>
              <a:noFill/>
              <a:ln w="9525" cap="flat" cmpd="sng">
                <a:solidFill>
                  <a:schemeClr val="accent2"/>
                </a:solidFill>
                <a:prstDash val="solid"/>
                <a:round/>
                <a:headEnd type="none" w="sm" len="sm"/>
                <a:tailEnd type="none" w="sm" len="sm"/>
              </a:ln>
            </p:spPr>
          </p:cxnSp>
          <p:cxnSp>
            <p:nvCxnSpPr>
              <p:cNvPr id="176" name="Google Shape;176;p70"/>
              <p:cNvCxnSpPr/>
              <p:nvPr/>
            </p:nvCxnSpPr>
            <p:spPr>
              <a:xfrm>
                <a:off x="4006477" y="4229024"/>
                <a:ext cx="4333200" cy="0"/>
              </a:xfrm>
              <a:prstGeom prst="straightConnector1">
                <a:avLst/>
              </a:prstGeom>
              <a:noFill/>
              <a:ln w="9525" cap="flat" cmpd="sng">
                <a:solidFill>
                  <a:schemeClr val="accent2"/>
                </a:solidFill>
                <a:prstDash val="solid"/>
                <a:round/>
                <a:headEnd type="none" w="sm" len="sm"/>
                <a:tailEnd type="none" w="sm" len="sm"/>
              </a:ln>
            </p:spPr>
          </p:cxnSp>
        </p:grpSp>
        <p:grpSp>
          <p:nvGrpSpPr>
            <p:cNvPr id="177" name="Google Shape;177;p70"/>
            <p:cNvGrpSpPr/>
            <p:nvPr/>
          </p:nvGrpSpPr>
          <p:grpSpPr>
            <a:xfrm rot="5400000">
              <a:off x="4410805" y="2295615"/>
              <a:ext cx="4120700" cy="1154369"/>
              <a:chOff x="4132370" y="3084177"/>
              <a:chExt cx="4123174" cy="1121400"/>
            </a:xfrm>
          </p:grpSpPr>
          <p:cxnSp>
            <p:nvCxnSpPr>
              <p:cNvPr id="178" name="Google Shape;178;p70"/>
              <p:cNvCxnSpPr/>
              <p:nvPr/>
            </p:nvCxnSpPr>
            <p:spPr>
              <a:xfrm rot="10800000">
                <a:off x="4132370"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79" name="Google Shape;179;p70"/>
              <p:cNvCxnSpPr/>
              <p:nvPr/>
            </p:nvCxnSpPr>
            <p:spPr>
              <a:xfrm rot="10800000">
                <a:off x="4274549"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80" name="Google Shape;180;p70"/>
              <p:cNvCxnSpPr/>
              <p:nvPr/>
            </p:nvCxnSpPr>
            <p:spPr>
              <a:xfrm rot="10800000">
                <a:off x="4416727"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81" name="Google Shape;181;p70"/>
              <p:cNvCxnSpPr/>
              <p:nvPr/>
            </p:nvCxnSpPr>
            <p:spPr>
              <a:xfrm rot="10800000">
                <a:off x="4558906"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82" name="Google Shape;182;p70"/>
              <p:cNvCxnSpPr/>
              <p:nvPr/>
            </p:nvCxnSpPr>
            <p:spPr>
              <a:xfrm rot="10800000">
                <a:off x="4701084"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83" name="Google Shape;183;p70"/>
              <p:cNvCxnSpPr/>
              <p:nvPr/>
            </p:nvCxnSpPr>
            <p:spPr>
              <a:xfrm rot="10800000">
                <a:off x="4843262"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84" name="Google Shape;184;p70"/>
              <p:cNvCxnSpPr/>
              <p:nvPr/>
            </p:nvCxnSpPr>
            <p:spPr>
              <a:xfrm rot="10800000">
                <a:off x="4985441"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85" name="Google Shape;185;p70"/>
              <p:cNvCxnSpPr/>
              <p:nvPr/>
            </p:nvCxnSpPr>
            <p:spPr>
              <a:xfrm rot="10800000">
                <a:off x="5127619"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86" name="Google Shape;186;p70"/>
              <p:cNvCxnSpPr/>
              <p:nvPr/>
            </p:nvCxnSpPr>
            <p:spPr>
              <a:xfrm rot="10800000">
                <a:off x="5269798"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87" name="Google Shape;187;p70"/>
              <p:cNvCxnSpPr/>
              <p:nvPr/>
            </p:nvCxnSpPr>
            <p:spPr>
              <a:xfrm rot="10800000">
                <a:off x="5411976"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88" name="Google Shape;188;p70"/>
              <p:cNvCxnSpPr/>
              <p:nvPr/>
            </p:nvCxnSpPr>
            <p:spPr>
              <a:xfrm rot="10800000">
                <a:off x="5554154"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89" name="Google Shape;189;p70"/>
              <p:cNvCxnSpPr/>
              <p:nvPr/>
            </p:nvCxnSpPr>
            <p:spPr>
              <a:xfrm rot="10800000">
                <a:off x="5696333"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90" name="Google Shape;190;p70"/>
              <p:cNvCxnSpPr/>
              <p:nvPr/>
            </p:nvCxnSpPr>
            <p:spPr>
              <a:xfrm rot="10800000">
                <a:off x="5838511"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91" name="Google Shape;191;p70"/>
              <p:cNvCxnSpPr/>
              <p:nvPr/>
            </p:nvCxnSpPr>
            <p:spPr>
              <a:xfrm rot="10800000">
                <a:off x="5980690"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92" name="Google Shape;192;p70"/>
              <p:cNvCxnSpPr/>
              <p:nvPr/>
            </p:nvCxnSpPr>
            <p:spPr>
              <a:xfrm rot="10800000">
                <a:off x="6122868"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93" name="Google Shape;193;p70"/>
              <p:cNvCxnSpPr/>
              <p:nvPr/>
            </p:nvCxnSpPr>
            <p:spPr>
              <a:xfrm rot="10800000">
                <a:off x="6265046"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94" name="Google Shape;194;p70"/>
              <p:cNvCxnSpPr/>
              <p:nvPr/>
            </p:nvCxnSpPr>
            <p:spPr>
              <a:xfrm rot="10800000">
                <a:off x="6407225"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95" name="Google Shape;195;p70"/>
              <p:cNvCxnSpPr/>
              <p:nvPr/>
            </p:nvCxnSpPr>
            <p:spPr>
              <a:xfrm rot="10800000">
                <a:off x="6549403"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96" name="Google Shape;196;p70"/>
              <p:cNvCxnSpPr/>
              <p:nvPr/>
            </p:nvCxnSpPr>
            <p:spPr>
              <a:xfrm rot="10800000">
                <a:off x="6691582"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97" name="Google Shape;197;p70"/>
              <p:cNvCxnSpPr/>
              <p:nvPr/>
            </p:nvCxnSpPr>
            <p:spPr>
              <a:xfrm rot="10800000">
                <a:off x="6833760"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98" name="Google Shape;198;p70"/>
              <p:cNvCxnSpPr/>
              <p:nvPr/>
            </p:nvCxnSpPr>
            <p:spPr>
              <a:xfrm rot="10800000">
                <a:off x="6975939"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199" name="Google Shape;199;p70"/>
              <p:cNvCxnSpPr/>
              <p:nvPr/>
            </p:nvCxnSpPr>
            <p:spPr>
              <a:xfrm rot="10800000">
                <a:off x="7118117"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200" name="Google Shape;200;p70"/>
              <p:cNvCxnSpPr/>
              <p:nvPr/>
            </p:nvCxnSpPr>
            <p:spPr>
              <a:xfrm rot="10800000">
                <a:off x="7402474"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201" name="Google Shape;201;p70"/>
              <p:cNvCxnSpPr/>
              <p:nvPr/>
            </p:nvCxnSpPr>
            <p:spPr>
              <a:xfrm rot="10800000">
                <a:off x="7544652"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202" name="Google Shape;202;p70"/>
              <p:cNvCxnSpPr/>
              <p:nvPr/>
            </p:nvCxnSpPr>
            <p:spPr>
              <a:xfrm rot="10800000">
                <a:off x="7686831"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203" name="Google Shape;203;p70"/>
              <p:cNvCxnSpPr/>
              <p:nvPr/>
            </p:nvCxnSpPr>
            <p:spPr>
              <a:xfrm rot="10800000">
                <a:off x="7829009"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204" name="Google Shape;204;p70"/>
              <p:cNvCxnSpPr/>
              <p:nvPr/>
            </p:nvCxnSpPr>
            <p:spPr>
              <a:xfrm rot="10800000">
                <a:off x="7971187"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205" name="Google Shape;205;p70"/>
              <p:cNvCxnSpPr/>
              <p:nvPr/>
            </p:nvCxnSpPr>
            <p:spPr>
              <a:xfrm rot="10800000">
                <a:off x="8113366"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206" name="Google Shape;206;p70"/>
              <p:cNvCxnSpPr/>
              <p:nvPr/>
            </p:nvCxnSpPr>
            <p:spPr>
              <a:xfrm rot="10800000">
                <a:off x="8255544" y="3084177"/>
                <a:ext cx="0" cy="1121400"/>
              </a:xfrm>
              <a:prstGeom prst="straightConnector1">
                <a:avLst/>
              </a:prstGeom>
              <a:noFill/>
              <a:ln w="9525" cap="flat" cmpd="sng">
                <a:solidFill>
                  <a:schemeClr val="accent2"/>
                </a:solidFill>
                <a:prstDash val="solid"/>
                <a:round/>
                <a:headEnd type="none" w="sm" len="sm"/>
                <a:tailEnd type="none" w="sm" len="sm"/>
              </a:ln>
            </p:spPr>
          </p:cxnSp>
          <p:cxnSp>
            <p:nvCxnSpPr>
              <p:cNvPr id="207" name="Google Shape;207;p70"/>
              <p:cNvCxnSpPr/>
              <p:nvPr/>
            </p:nvCxnSpPr>
            <p:spPr>
              <a:xfrm rot="10800000">
                <a:off x="7260295" y="3084177"/>
                <a:ext cx="0" cy="1121400"/>
              </a:xfrm>
              <a:prstGeom prst="straightConnector1">
                <a:avLst/>
              </a:prstGeom>
              <a:noFill/>
              <a:ln w="9525" cap="flat" cmpd="sng">
                <a:solidFill>
                  <a:schemeClr val="accent2"/>
                </a:solidFill>
                <a:prstDash val="solid"/>
                <a:round/>
                <a:headEnd type="none" w="sm" len="sm"/>
                <a:tailEnd type="none" w="sm" len="sm"/>
              </a:ln>
            </p:spPr>
          </p:cxnSp>
        </p:grpSp>
      </p:grpSp>
      <p:sp>
        <p:nvSpPr>
          <p:cNvPr id="208" name="Google Shape;208;p70"/>
          <p:cNvSpPr/>
          <p:nvPr/>
        </p:nvSpPr>
        <p:spPr>
          <a:xfrm>
            <a:off x="7935274" y="4013675"/>
            <a:ext cx="2555999" cy="1346460"/>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70"/>
          <p:cNvSpPr/>
          <p:nvPr/>
        </p:nvSpPr>
        <p:spPr>
          <a:xfrm>
            <a:off x="2542952" y="-379741"/>
            <a:ext cx="1744995" cy="919236"/>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70"/>
          <p:cNvSpPr txBox="1">
            <a:spLocks noGrp="1"/>
          </p:cNvSpPr>
          <p:nvPr>
            <p:ph type="subTitle" idx="1"/>
          </p:nvPr>
        </p:nvSpPr>
        <p:spPr>
          <a:xfrm>
            <a:off x="2240100" y="2402601"/>
            <a:ext cx="3398700" cy="1336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211" name="Google Shape;211;p70"/>
          <p:cNvSpPr txBox="1">
            <a:spLocks noGrp="1"/>
          </p:cNvSpPr>
          <p:nvPr>
            <p:ph type="ctrTitle"/>
          </p:nvPr>
        </p:nvSpPr>
        <p:spPr>
          <a:xfrm>
            <a:off x="2239978" y="1757900"/>
            <a:ext cx="3398700" cy="644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3600"/>
              <a:buNone/>
              <a:defRPr sz="3000"/>
            </a:lvl1pPr>
            <a:lvl2pPr lvl="1" algn="r">
              <a:lnSpc>
                <a:spcPct val="100000"/>
              </a:lnSpc>
              <a:spcBef>
                <a:spcPts val="0"/>
              </a:spcBef>
              <a:spcAft>
                <a:spcPts val="0"/>
              </a:spcAft>
              <a:buClr>
                <a:srgbClr val="000000"/>
              </a:buClr>
              <a:buSzPts val="1800"/>
              <a:buNone/>
              <a:defRPr sz="1800">
                <a:solidFill>
                  <a:srgbClr val="000000"/>
                </a:solidFill>
              </a:defRPr>
            </a:lvl2pPr>
            <a:lvl3pPr lvl="2" algn="r">
              <a:lnSpc>
                <a:spcPct val="100000"/>
              </a:lnSpc>
              <a:spcBef>
                <a:spcPts val="0"/>
              </a:spcBef>
              <a:spcAft>
                <a:spcPts val="0"/>
              </a:spcAft>
              <a:buClr>
                <a:srgbClr val="000000"/>
              </a:buClr>
              <a:buSzPts val="1800"/>
              <a:buNone/>
              <a:defRPr sz="1800">
                <a:solidFill>
                  <a:srgbClr val="000000"/>
                </a:solidFill>
              </a:defRPr>
            </a:lvl3pPr>
            <a:lvl4pPr lvl="3" algn="r">
              <a:lnSpc>
                <a:spcPct val="100000"/>
              </a:lnSpc>
              <a:spcBef>
                <a:spcPts val="0"/>
              </a:spcBef>
              <a:spcAft>
                <a:spcPts val="0"/>
              </a:spcAft>
              <a:buClr>
                <a:srgbClr val="000000"/>
              </a:buClr>
              <a:buSzPts val="1800"/>
              <a:buNone/>
              <a:defRPr sz="1800">
                <a:solidFill>
                  <a:srgbClr val="000000"/>
                </a:solidFill>
              </a:defRPr>
            </a:lvl4pPr>
            <a:lvl5pPr lvl="4" algn="r">
              <a:lnSpc>
                <a:spcPct val="100000"/>
              </a:lnSpc>
              <a:spcBef>
                <a:spcPts val="0"/>
              </a:spcBef>
              <a:spcAft>
                <a:spcPts val="0"/>
              </a:spcAft>
              <a:buClr>
                <a:srgbClr val="000000"/>
              </a:buClr>
              <a:buSzPts val="1800"/>
              <a:buNone/>
              <a:defRPr sz="1800">
                <a:solidFill>
                  <a:srgbClr val="000000"/>
                </a:solidFill>
              </a:defRPr>
            </a:lvl5pPr>
            <a:lvl6pPr lvl="5" algn="r">
              <a:lnSpc>
                <a:spcPct val="100000"/>
              </a:lnSpc>
              <a:spcBef>
                <a:spcPts val="0"/>
              </a:spcBef>
              <a:spcAft>
                <a:spcPts val="0"/>
              </a:spcAft>
              <a:buClr>
                <a:srgbClr val="000000"/>
              </a:buClr>
              <a:buSzPts val="1800"/>
              <a:buNone/>
              <a:defRPr sz="1800">
                <a:solidFill>
                  <a:srgbClr val="000000"/>
                </a:solidFill>
              </a:defRPr>
            </a:lvl6pPr>
            <a:lvl7pPr lvl="6" algn="r">
              <a:lnSpc>
                <a:spcPct val="100000"/>
              </a:lnSpc>
              <a:spcBef>
                <a:spcPts val="0"/>
              </a:spcBef>
              <a:spcAft>
                <a:spcPts val="0"/>
              </a:spcAft>
              <a:buClr>
                <a:srgbClr val="000000"/>
              </a:buClr>
              <a:buSzPts val="1800"/>
              <a:buNone/>
              <a:defRPr sz="1800">
                <a:solidFill>
                  <a:srgbClr val="000000"/>
                </a:solidFill>
              </a:defRPr>
            </a:lvl7pPr>
            <a:lvl8pPr lvl="7" algn="r">
              <a:lnSpc>
                <a:spcPct val="100000"/>
              </a:lnSpc>
              <a:spcBef>
                <a:spcPts val="0"/>
              </a:spcBef>
              <a:spcAft>
                <a:spcPts val="0"/>
              </a:spcAft>
              <a:buClr>
                <a:srgbClr val="000000"/>
              </a:buClr>
              <a:buSzPts val="1800"/>
              <a:buNone/>
              <a:defRPr sz="1800">
                <a:solidFill>
                  <a:srgbClr val="000000"/>
                </a:solidFill>
              </a:defRPr>
            </a:lvl8pPr>
            <a:lvl9pPr lvl="8" algn="r">
              <a:lnSpc>
                <a:spcPct val="100000"/>
              </a:lnSpc>
              <a:spcBef>
                <a:spcPts val="0"/>
              </a:spcBef>
              <a:spcAft>
                <a:spcPts val="0"/>
              </a:spcAft>
              <a:buClr>
                <a:srgbClr val="000000"/>
              </a:buClr>
              <a:buSzPts val="1800"/>
              <a:buNone/>
              <a:defRPr sz="1800">
                <a:solidFill>
                  <a:srgbClr val="000000"/>
                </a:solidFill>
              </a:defRPr>
            </a:lvl9pPr>
          </a:lstStyle>
          <a:p>
            <a:endParaRPr/>
          </a:p>
        </p:txBody>
      </p:sp>
      <p:grpSp>
        <p:nvGrpSpPr>
          <p:cNvPr id="212" name="Google Shape;212;p70"/>
          <p:cNvGrpSpPr/>
          <p:nvPr/>
        </p:nvGrpSpPr>
        <p:grpSpPr>
          <a:xfrm rot="-5400000">
            <a:off x="495475" y="557823"/>
            <a:ext cx="763612" cy="873440"/>
            <a:chOff x="6035599" y="1072319"/>
            <a:chExt cx="2074471" cy="2372835"/>
          </a:xfrm>
        </p:grpSpPr>
        <p:grpSp>
          <p:nvGrpSpPr>
            <p:cNvPr id="213" name="Google Shape;213;p70"/>
            <p:cNvGrpSpPr/>
            <p:nvPr/>
          </p:nvGrpSpPr>
          <p:grpSpPr>
            <a:xfrm>
              <a:off x="6111799" y="1072319"/>
              <a:ext cx="1998271" cy="2353785"/>
              <a:chOff x="878148" y="3519511"/>
              <a:chExt cx="890773" cy="1049251"/>
            </a:xfrm>
          </p:grpSpPr>
          <p:sp>
            <p:nvSpPr>
              <p:cNvPr id="214" name="Google Shape;214;p70"/>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70"/>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70"/>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70"/>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70"/>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70"/>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70"/>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70"/>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70"/>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70"/>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70"/>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70"/>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70"/>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70"/>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70"/>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70"/>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70"/>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70"/>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70"/>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70"/>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70"/>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70"/>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70"/>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70"/>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70"/>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70"/>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70"/>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70"/>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70"/>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70"/>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70"/>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70"/>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70"/>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70"/>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70"/>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70"/>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70"/>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70"/>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70"/>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70"/>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70"/>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70"/>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70"/>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70"/>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70"/>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70"/>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70"/>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1" name="Google Shape;261;p70"/>
            <p:cNvGrpSpPr/>
            <p:nvPr/>
          </p:nvGrpSpPr>
          <p:grpSpPr>
            <a:xfrm>
              <a:off x="6035599" y="1091369"/>
              <a:ext cx="1998271" cy="2353785"/>
              <a:chOff x="878148" y="3519511"/>
              <a:chExt cx="890773" cy="1049251"/>
            </a:xfrm>
          </p:grpSpPr>
          <p:sp>
            <p:nvSpPr>
              <p:cNvPr id="262" name="Google Shape;262;p70"/>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70"/>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70"/>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70"/>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70"/>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70"/>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70"/>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70"/>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70"/>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70"/>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70"/>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70"/>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70"/>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70"/>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70"/>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70"/>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70"/>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70"/>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70"/>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70"/>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70"/>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70"/>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70"/>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70"/>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70"/>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70"/>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70"/>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70"/>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70"/>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70"/>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70"/>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70"/>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70"/>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70"/>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70"/>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70"/>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70"/>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70"/>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70"/>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70"/>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70"/>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70"/>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70"/>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70"/>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70"/>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70"/>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70"/>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09" name="Google Shape;309;p70"/>
          <p:cNvGrpSpPr/>
          <p:nvPr/>
        </p:nvGrpSpPr>
        <p:grpSpPr>
          <a:xfrm rot="-5400000">
            <a:off x="495475" y="2072298"/>
            <a:ext cx="763612" cy="873440"/>
            <a:chOff x="6035599" y="1072319"/>
            <a:chExt cx="2074471" cy="2372835"/>
          </a:xfrm>
        </p:grpSpPr>
        <p:grpSp>
          <p:nvGrpSpPr>
            <p:cNvPr id="310" name="Google Shape;310;p70"/>
            <p:cNvGrpSpPr/>
            <p:nvPr/>
          </p:nvGrpSpPr>
          <p:grpSpPr>
            <a:xfrm>
              <a:off x="6111799" y="1072319"/>
              <a:ext cx="1998271" cy="2353785"/>
              <a:chOff x="878148" y="3519511"/>
              <a:chExt cx="890773" cy="1049251"/>
            </a:xfrm>
          </p:grpSpPr>
          <p:sp>
            <p:nvSpPr>
              <p:cNvPr id="311" name="Google Shape;311;p70"/>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70"/>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70"/>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70"/>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70"/>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70"/>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70"/>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70"/>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70"/>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70"/>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70"/>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70"/>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70"/>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70"/>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70"/>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70"/>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70"/>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70"/>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70"/>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70"/>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70"/>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70"/>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70"/>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70"/>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70"/>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70"/>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70"/>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70"/>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70"/>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70"/>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70"/>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70"/>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70"/>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70"/>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70"/>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70"/>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70"/>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70"/>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70"/>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70"/>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70"/>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70"/>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70"/>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70"/>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70"/>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70"/>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70"/>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8" name="Google Shape;358;p70"/>
            <p:cNvGrpSpPr/>
            <p:nvPr/>
          </p:nvGrpSpPr>
          <p:grpSpPr>
            <a:xfrm>
              <a:off x="6035599" y="1091369"/>
              <a:ext cx="1998271" cy="2353785"/>
              <a:chOff x="878148" y="3519511"/>
              <a:chExt cx="890773" cy="1049251"/>
            </a:xfrm>
          </p:grpSpPr>
          <p:sp>
            <p:nvSpPr>
              <p:cNvPr id="359" name="Google Shape;359;p70"/>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70"/>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70"/>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70"/>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70"/>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70"/>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70"/>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70"/>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70"/>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70"/>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70"/>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70"/>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70"/>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70"/>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70"/>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70"/>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70"/>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70"/>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70"/>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70"/>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70"/>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70"/>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70"/>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70"/>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70"/>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70"/>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70"/>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70"/>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70"/>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70"/>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70"/>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70"/>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70"/>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70"/>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70"/>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70"/>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70"/>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70"/>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70"/>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70"/>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70"/>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70"/>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70"/>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70"/>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70"/>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70"/>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70"/>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06" name="Google Shape;406;p70"/>
          <p:cNvGrpSpPr/>
          <p:nvPr/>
        </p:nvGrpSpPr>
        <p:grpSpPr>
          <a:xfrm rot="-5400000">
            <a:off x="495475" y="3739173"/>
            <a:ext cx="763612" cy="873440"/>
            <a:chOff x="6035599" y="1072319"/>
            <a:chExt cx="2074471" cy="2372835"/>
          </a:xfrm>
        </p:grpSpPr>
        <p:grpSp>
          <p:nvGrpSpPr>
            <p:cNvPr id="407" name="Google Shape;407;p70"/>
            <p:cNvGrpSpPr/>
            <p:nvPr/>
          </p:nvGrpSpPr>
          <p:grpSpPr>
            <a:xfrm>
              <a:off x="6111799" y="1072319"/>
              <a:ext cx="1998271" cy="2353785"/>
              <a:chOff x="878148" y="3519511"/>
              <a:chExt cx="890773" cy="1049251"/>
            </a:xfrm>
          </p:grpSpPr>
          <p:sp>
            <p:nvSpPr>
              <p:cNvPr id="408" name="Google Shape;408;p70"/>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70"/>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70"/>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70"/>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70"/>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70"/>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70"/>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70"/>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70"/>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70"/>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70"/>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70"/>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70"/>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70"/>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70"/>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70"/>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70"/>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70"/>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70"/>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70"/>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70"/>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70"/>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70"/>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70"/>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70"/>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70"/>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70"/>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70"/>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70"/>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70"/>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70"/>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70"/>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70"/>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70"/>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70"/>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70"/>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70"/>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70"/>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70"/>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70"/>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70"/>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70"/>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70"/>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70"/>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70"/>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70"/>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70"/>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5" name="Google Shape;455;p70"/>
            <p:cNvGrpSpPr/>
            <p:nvPr/>
          </p:nvGrpSpPr>
          <p:grpSpPr>
            <a:xfrm>
              <a:off x="6035599" y="1091369"/>
              <a:ext cx="1998271" cy="2353785"/>
              <a:chOff x="878148" y="3519511"/>
              <a:chExt cx="890773" cy="1049251"/>
            </a:xfrm>
          </p:grpSpPr>
          <p:sp>
            <p:nvSpPr>
              <p:cNvPr id="456" name="Google Shape;456;p70"/>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70"/>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70"/>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70"/>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70"/>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70"/>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70"/>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70"/>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70"/>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70"/>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70"/>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70"/>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70"/>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70"/>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70"/>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70"/>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70"/>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70"/>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70"/>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70"/>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70"/>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70"/>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70"/>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70"/>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70"/>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70"/>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70"/>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70"/>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70"/>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70"/>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70"/>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70"/>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70"/>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70"/>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70"/>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70"/>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70"/>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70"/>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70"/>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70"/>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70"/>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70"/>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70"/>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70"/>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70"/>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70"/>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70"/>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3">
    <p:spTree>
      <p:nvGrpSpPr>
        <p:cNvPr id="1" name="Shape 503"/>
        <p:cNvGrpSpPr/>
        <p:nvPr/>
      </p:nvGrpSpPr>
      <p:grpSpPr>
        <a:xfrm>
          <a:off x="0" y="0"/>
          <a:ext cx="0" cy="0"/>
          <a:chOff x="0" y="0"/>
          <a:chExt cx="0" cy="0"/>
        </a:xfrm>
      </p:grpSpPr>
      <p:sp>
        <p:nvSpPr>
          <p:cNvPr id="504" name="Google Shape;504;p71"/>
          <p:cNvSpPr/>
          <p:nvPr/>
        </p:nvSpPr>
        <p:spPr>
          <a:xfrm>
            <a:off x="-24025" y="0"/>
            <a:ext cx="3272100" cy="5143500"/>
          </a:xfrm>
          <a:prstGeom prst="rect">
            <a:avLst/>
          </a:prstGeom>
          <a:solidFill>
            <a:srgbClr val="79B2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05" name="Google Shape;505;p71"/>
          <p:cNvGrpSpPr/>
          <p:nvPr/>
        </p:nvGrpSpPr>
        <p:grpSpPr>
          <a:xfrm>
            <a:off x="1390550" y="-620226"/>
            <a:ext cx="1313675" cy="6288682"/>
            <a:chOff x="1390550" y="-620226"/>
            <a:chExt cx="1313675" cy="6288682"/>
          </a:xfrm>
        </p:grpSpPr>
        <p:grpSp>
          <p:nvGrpSpPr>
            <p:cNvPr id="506" name="Google Shape;506;p71"/>
            <p:cNvGrpSpPr/>
            <p:nvPr/>
          </p:nvGrpSpPr>
          <p:grpSpPr>
            <a:xfrm>
              <a:off x="1390550" y="-620226"/>
              <a:ext cx="442942" cy="6288682"/>
              <a:chOff x="1365650" y="-620226"/>
              <a:chExt cx="442942" cy="6288682"/>
            </a:xfrm>
          </p:grpSpPr>
          <p:sp>
            <p:nvSpPr>
              <p:cNvPr id="507" name="Google Shape;507;p71"/>
              <p:cNvSpPr/>
              <p:nvPr/>
            </p:nvSpPr>
            <p:spPr>
              <a:xfrm>
                <a:off x="1365650" y="-620226"/>
                <a:ext cx="442942" cy="6288682"/>
              </a:xfrm>
              <a:custGeom>
                <a:avLst/>
                <a:gdLst/>
                <a:ahLst/>
                <a:cxnLst/>
                <a:rect l="l" t="t" r="r" b="b"/>
                <a:pathLst>
                  <a:path w="3180" h="101023" extrusionOk="0">
                    <a:moveTo>
                      <a:pt x="0" y="1"/>
                    </a:moveTo>
                    <a:lnTo>
                      <a:pt x="0" y="101022"/>
                    </a:lnTo>
                    <a:lnTo>
                      <a:pt x="3179" y="101022"/>
                    </a:lnTo>
                    <a:lnTo>
                      <a:pt x="3179" y="1"/>
                    </a:ln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08" name="Google Shape;508;p71"/>
              <p:cNvCxnSpPr/>
              <p:nvPr/>
            </p:nvCxnSpPr>
            <p:spPr>
              <a:xfrm rot="10800000">
                <a:off x="1580300" y="-190575"/>
                <a:ext cx="0" cy="5610300"/>
              </a:xfrm>
              <a:prstGeom prst="straightConnector1">
                <a:avLst/>
              </a:prstGeom>
              <a:noFill/>
              <a:ln w="9525" cap="flat" cmpd="sng">
                <a:solidFill>
                  <a:schemeClr val="accent3"/>
                </a:solidFill>
                <a:prstDash val="lgDash"/>
                <a:round/>
                <a:headEnd type="none" w="sm" len="sm"/>
                <a:tailEnd type="none" w="sm" len="sm"/>
              </a:ln>
            </p:spPr>
          </p:cxnSp>
        </p:grpSp>
        <p:grpSp>
          <p:nvGrpSpPr>
            <p:cNvPr id="509" name="Google Shape;509;p71"/>
            <p:cNvGrpSpPr/>
            <p:nvPr/>
          </p:nvGrpSpPr>
          <p:grpSpPr>
            <a:xfrm>
              <a:off x="1823359" y="-620226"/>
              <a:ext cx="440435" cy="6288682"/>
              <a:chOff x="1823359" y="-620226"/>
              <a:chExt cx="440435" cy="6288682"/>
            </a:xfrm>
          </p:grpSpPr>
          <p:sp>
            <p:nvSpPr>
              <p:cNvPr id="510" name="Google Shape;510;p71"/>
              <p:cNvSpPr/>
              <p:nvPr/>
            </p:nvSpPr>
            <p:spPr>
              <a:xfrm>
                <a:off x="1823359" y="-620226"/>
                <a:ext cx="440435" cy="6288682"/>
              </a:xfrm>
              <a:custGeom>
                <a:avLst/>
                <a:gdLst/>
                <a:ahLst/>
                <a:cxnLst/>
                <a:rect l="l" t="t" r="r" b="b"/>
                <a:pathLst>
                  <a:path w="3162" h="101023" extrusionOk="0">
                    <a:moveTo>
                      <a:pt x="1" y="1"/>
                    </a:moveTo>
                    <a:lnTo>
                      <a:pt x="1" y="101022"/>
                    </a:lnTo>
                    <a:lnTo>
                      <a:pt x="3162" y="101022"/>
                    </a:lnTo>
                    <a:lnTo>
                      <a:pt x="3162" y="1"/>
                    </a:ln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11" name="Google Shape;511;p71"/>
              <p:cNvCxnSpPr/>
              <p:nvPr/>
            </p:nvCxnSpPr>
            <p:spPr>
              <a:xfrm rot="10800000">
                <a:off x="2047025" y="-190575"/>
                <a:ext cx="0" cy="5610300"/>
              </a:xfrm>
              <a:prstGeom prst="straightConnector1">
                <a:avLst/>
              </a:prstGeom>
              <a:noFill/>
              <a:ln w="9525" cap="flat" cmpd="sng">
                <a:solidFill>
                  <a:schemeClr val="accent3"/>
                </a:solidFill>
                <a:prstDash val="lgDash"/>
                <a:round/>
                <a:headEnd type="none" w="sm" len="sm"/>
                <a:tailEnd type="none" w="sm" len="sm"/>
              </a:ln>
            </p:spPr>
          </p:cxnSp>
        </p:grpSp>
        <p:grpSp>
          <p:nvGrpSpPr>
            <p:cNvPr id="512" name="Google Shape;512;p71"/>
            <p:cNvGrpSpPr/>
            <p:nvPr/>
          </p:nvGrpSpPr>
          <p:grpSpPr>
            <a:xfrm>
              <a:off x="2263790" y="-620226"/>
              <a:ext cx="440435" cy="6288682"/>
              <a:chOff x="2283715" y="-620226"/>
              <a:chExt cx="440435" cy="6288682"/>
            </a:xfrm>
          </p:grpSpPr>
          <p:sp>
            <p:nvSpPr>
              <p:cNvPr id="513" name="Google Shape;513;p71"/>
              <p:cNvSpPr/>
              <p:nvPr/>
            </p:nvSpPr>
            <p:spPr>
              <a:xfrm>
                <a:off x="2283715" y="-620226"/>
                <a:ext cx="440435" cy="6288682"/>
              </a:xfrm>
              <a:custGeom>
                <a:avLst/>
                <a:gdLst/>
                <a:ahLst/>
                <a:cxnLst/>
                <a:rect l="l" t="t" r="r" b="b"/>
                <a:pathLst>
                  <a:path w="3162" h="101023" extrusionOk="0">
                    <a:moveTo>
                      <a:pt x="0" y="1"/>
                    </a:moveTo>
                    <a:lnTo>
                      <a:pt x="0" y="101022"/>
                    </a:lnTo>
                    <a:lnTo>
                      <a:pt x="3161" y="101022"/>
                    </a:lnTo>
                    <a:lnTo>
                      <a:pt x="3161" y="1"/>
                    </a:ln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14" name="Google Shape;514;p71"/>
              <p:cNvCxnSpPr/>
              <p:nvPr/>
            </p:nvCxnSpPr>
            <p:spPr>
              <a:xfrm rot="10800000">
                <a:off x="2513750" y="-142950"/>
                <a:ext cx="0" cy="5610300"/>
              </a:xfrm>
              <a:prstGeom prst="straightConnector1">
                <a:avLst/>
              </a:prstGeom>
              <a:noFill/>
              <a:ln w="9525" cap="flat" cmpd="sng">
                <a:solidFill>
                  <a:schemeClr val="accent3"/>
                </a:solidFill>
                <a:prstDash val="lgDash"/>
                <a:round/>
                <a:headEnd type="none" w="sm" len="sm"/>
                <a:tailEnd type="none" w="sm" len="sm"/>
              </a:ln>
            </p:spPr>
          </p:cxnSp>
        </p:grpSp>
      </p:grpSp>
      <p:grpSp>
        <p:nvGrpSpPr>
          <p:cNvPr id="515" name="Google Shape;515;p71"/>
          <p:cNvGrpSpPr/>
          <p:nvPr/>
        </p:nvGrpSpPr>
        <p:grpSpPr>
          <a:xfrm>
            <a:off x="2523850" y="2271726"/>
            <a:ext cx="162691" cy="332903"/>
            <a:chOff x="2523850" y="2271726"/>
            <a:chExt cx="162691" cy="332903"/>
          </a:xfrm>
        </p:grpSpPr>
        <p:sp>
          <p:nvSpPr>
            <p:cNvPr id="516" name="Google Shape;516;p71"/>
            <p:cNvSpPr/>
            <p:nvPr/>
          </p:nvSpPr>
          <p:spPr>
            <a:xfrm>
              <a:off x="2538894" y="2306827"/>
              <a:ext cx="147647" cy="297802"/>
            </a:xfrm>
            <a:custGeom>
              <a:avLst/>
              <a:gdLst/>
              <a:ahLst/>
              <a:cxnLst/>
              <a:rect l="l" t="t" r="r" b="b"/>
              <a:pathLst>
                <a:path w="1060" h="2138" extrusionOk="0">
                  <a:moveTo>
                    <a:pt x="449" y="0"/>
                  </a:moveTo>
                  <a:cubicBezTo>
                    <a:pt x="252" y="0"/>
                    <a:pt x="72" y="162"/>
                    <a:pt x="72" y="377"/>
                  </a:cubicBezTo>
                  <a:cubicBezTo>
                    <a:pt x="72" y="521"/>
                    <a:pt x="90" y="790"/>
                    <a:pt x="90" y="916"/>
                  </a:cubicBezTo>
                  <a:lnTo>
                    <a:pt x="90" y="1006"/>
                  </a:lnTo>
                  <a:lnTo>
                    <a:pt x="54" y="1006"/>
                  </a:lnTo>
                  <a:cubicBezTo>
                    <a:pt x="18" y="1024"/>
                    <a:pt x="0" y="1060"/>
                    <a:pt x="0" y="1078"/>
                  </a:cubicBezTo>
                  <a:lnTo>
                    <a:pt x="90" y="1024"/>
                  </a:lnTo>
                  <a:lnTo>
                    <a:pt x="90" y="1024"/>
                  </a:lnTo>
                  <a:cubicBezTo>
                    <a:pt x="90" y="1222"/>
                    <a:pt x="72" y="1473"/>
                    <a:pt x="72" y="1742"/>
                  </a:cubicBezTo>
                  <a:cubicBezTo>
                    <a:pt x="72" y="1958"/>
                    <a:pt x="234" y="2137"/>
                    <a:pt x="449" y="2137"/>
                  </a:cubicBezTo>
                  <a:lnTo>
                    <a:pt x="611" y="2137"/>
                  </a:lnTo>
                  <a:cubicBezTo>
                    <a:pt x="808" y="2137"/>
                    <a:pt x="988" y="1976"/>
                    <a:pt x="988" y="1742"/>
                  </a:cubicBezTo>
                  <a:cubicBezTo>
                    <a:pt x="988" y="1437"/>
                    <a:pt x="970" y="1204"/>
                    <a:pt x="970" y="1024"/>
                  </a:cubicBezTo>
                  <a:lnTo>
                    <a:pt x="970" y="1024"/>
                  </a:lnTo>
                  <a:lnTo>
                    <a:pt x="1060" y="1078"/>
                  </a:lnTo>
                  <a:cubicBezTo>
                    <a:pt x="1060" y="1024"/>
                    <a:pt x="1060" y="988"/>
                    <a:pt x="1006" y="988"/>
                  </a:cubicBezTo>
                  <a:lnTo>
                    <a:pt x="970" y="988"/>
                  </a:lnTo>
                  <a:lnTo>
                    <a:pt x="970" y="898"/>
                  </a:lnTo>
                  <a:cubicBezTo>
                    <a:pt x="970" y="755"/>
                    <a:pt x="988" y="485"/>
                    <a:pt x="988" y="377"/>
                  </a:cubicBezTo>
                  <a:cubicBezTo>
                    <a:pt x="988" y="180"/>
                    <a:pt x="826" y="0"/>
                    <a:pt x="611" y="0"/>
                  </a:cubicBezTo>
                  <a:close/>
                </a:path>
              </a:pathLst>
            </a:custGeom>
            <a:solidFill>
              <a:srgbClr val="0A0A0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71"/>
            <p:cNvSpPr/>
            <p:nvPr/>
          </p:nvSpPr>
          <p:spPr>
            <a:xfrm>
              <a:off x="2523850" y="2271726"/>
              <a:ext cx="147787" cy="297802"/>
            </a:xfrm>
            <a:custGeom>
              <a:avLst/>
              <a:gdLst/>
              <a:ahLst/>
              <a:cxnLst/>
              <a:rect l="l" t="t" r="r" b="b"/>
              <a:pathLst>
                <a:path w="1061" h="2138" extrusionOk="0">
                  <a:moveTo>
                    <a:pt x="450" y="1"/>
                  </a:moveTo>
                  <a:cubicBezTo>
                    <a:pt x="252" y="1"/>
                    <a:pt x="72" y="162"/>
                    <a:pt x="72" y="378"/>
                  </a:cubicBezTo>
                  <a:cubicBezTo>
                    <a:pt x="72" y="522"/>
                    <a:pt x="90" y="791"/>
                    <a:pt x="90" y="917"/>
                  </a:cubicBezTo>
                  <a:lnTo>
                    <a:pt x="90" y="1007"/>
                  </a:lnTo>
                  <a:lnTo>
                    <a:pt x="36" y="1007"/>
                  </a:lnTo>
                  <a:cubicBezTo>
                    <a:pt x="19" y="1042"/>
                    <a:pt x="1" y="1060"/>
                    <a:pt x="1" y="1078"/>
                  </a:cubicBezTo>
                  <a:lnTo>
                    <a:pt x="90" y="1025"/>
                  </a:lnTo>
                  <a:lnTo>
                    <a:pt x="90" y="1025"/>
                  </a:lnTo>
                  <a:cubicBezTo>
                    <a:pt x="90" y="1240"/>
                    <a:pt x="72" y="1474"/>
                    <a:pt x="72" y="1761"/>
                  </a:cubicBezTo>
                  <a:cubicBezTo>
                    <a:pt x="72" y="1958"/>
                    <a:pt x="216" y="2138"/>
                    <a:pt x="450" y="2138"/>
                  </a:cubicBezTo>
                  <a:lnTo>
                    <a:pt x="611" y="2138"/>
                  </a:lnTo>
                  <a:cubicBezTo>
                    <a:pt x="809" y="2138"/>
                    <a:pt x="988" y="1976"/>
                    <a:pt x="988" y="1761"/>
                  </a:cubicBezTo>
                  <a:cubicBezTo>
                    <a:pt x="988" y="1438"/>
                    <a:pt x="970" y="1222"/>
                    <a:pt x="970" y="1025"/>
                  </a:cubicBezTo>
                  <a:lnTo>
                    <a:pt x="970" y="1025"/>
                  </a:lnTo>
                  <a:lnTo>
                    <a:pt x="1060" y="1078"/>
                  </a:lnTo>
                  <a:cubicBezTo>
                    <a:pt x="1060" y="1042"/>
                    <a:pt x="1024" y="1007"/>
                    <a:pt x="1006" y="989"/>
                  </a:cubicBezTo>
                  <a:lnTo>
                    <a:pt x="970" y="989"/>
                  </a:lnTo>
                  <a:lnTo>
                    <a:pt x="970" y="899"/>
                  </a:lnTo>
                  <a:cubicBezTo>
                    <a:pt x="970" y="773"/>
                    <a:pt x="988" y="504"/>
                    <a:pt x="988" y="378"/>
                  </a:cubicBezTo>
                  <a:cubicBezTo>
                    <a:pt x="988" y="180"/>
                    <a:pt x="827" y="1"/>
                    <a:pt x="61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71"/>
            <p:cNvSpPr/>
            <p:nvPr/>
          </p:nvSpPr>
          <p:spPr>
            <a:xfrm>
              <a:off x="2548923" y="2369369"/>
              <a:ext cx="97642" cy="175227"/>
            </a:xfrm>
            <a:custGeom>
              <a:avLst/>
              <a:gdLst/>
              <a:ahLst/>
              <a:cxnLst/>
              <a:rect l="l" t="t" r="r" b="b"/>
              <a:pathLst>
                <a:path w="701" h="1258" extrusionOk="0">
                  <a:moveTo>
                    <a:pt x="359" y="0"/>
                  </a:moveTo>
                  <a:cubicBezTo>
                    <a:pt x="0" y="0"/>
                    <a:pt x="36" y="252"/>
                    <a:pt x="36" y="611"/>
                  </a:cubicBezTo>
                  <a:cubicBezTo>
                    <a:pt x="36" y="1168"/>
                    <a:pt x="180" y="1257"/>
                    <a:pt x="359" y="1257"/>
                  </a:cubicBezTo>
                  <a:cubicBezTo>
                    <a:pt x="539" y="1257"/>
                    <a:pt x="665" y="1150"/>
                    <a:pt x="665" y="611"/>
                  </a:cubicBezTo>
                  <a:cubicBezTo>
                    <a:pt x="665" y="270"/>
                    <a:pt x="701" y="0"/>
                    <a:pt x="35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71"/>
            <p:cNvSpPr/>
            <p:nvPr/>
          </p:nvSpPr>
          <p:spPr>
            <a:xfrm>
              <a:off x="2558812" y="2419374"/>
              <a:ext cx="80231" cy="102657"/>
            </a:xfrm>
            <a:custGeom>
              <a:avLst/>
              <a:gdLst/>
              <a:ahLst/>
              <a:cxnLst/>
              <a:rect l="l" t="t" r="r" b="b"/>
              <a:pathLst>
                <a:path w="576" h="737" extrusionOk="0">
                  <a:moveTo>
                    <a:pt x="1" y="0"/>
                  </a:moveTo>
                  <a:lnTo>
                    <a:pt x="1" y="360"/>
                  </a:lnTo>
                  <a:cubicBezTo>
                    <a:pt x="1" y="557"/>
                    <a:pt x="127" y="737"/>
                    <a:pt x="288" y="737"/>
                  </a:cubicBezTo>
                  <a:cubicBezTo>
                    <a:pt x="450" y="737"/>
                    <a:pt x="576" y="557"/>
                    <a:pt x="576" y="360"/>
                  </a:cubicBezTo>
                  <a:lnTo>
                    <a:pt x="5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71"/>
            <p:cNvSpPr/>
            <p:nvPr/>
          </p:nvSpPr>
          <p:spPr>
            <a:xfrm>
              <a:off x="2563827" y="2296798"/>
              <a:ext cx="25211" cy="7661"/>
            </a:xfrm>
            <a:custGeom>
              <a:avLst/>
              <a:gdLst/>
              <a:ahLst/>
              <a:cxnLst/>
              <a:rect l="l" t="t" r="r" b="b"/>
              <a:pathLst>
                <a:path w="181" h="55" extrusionOk="0">
                  <a:moveTo>
                    <a:pt x="180" y="0"/>
                  </a:moveTo>
                  <a:lnTo>
                    <a:pt x="1" y="54"/>
                  </a:lnTo>
                  <a:lnTo>
                    <a:pt x="145" y="54"/>
                  </a:lnTo>
                  <a:lnTo>
                    <a:pt x="18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71"/>
            <p:cNvSpPr/>
            <p:nvPr/>
          </p:nvSpPr>
          <p:spPr>
            <a:xfrm>
              <a:off x="2608957" y="2296798"/>
              <a:ext cx="25072" cy="7661"/>
            </a:xfrm>
            <a:custGeom>
              <a:avLst/>
              <a:gdLst/>
              <a:ahLst/>
              <a:cxnLst/>
              <a:rect l="l" t="t" r="r" b="b"/>
              <a:pathLst>
                <a:path w="180" h="55" extrusionOk="0">
                  <a:moveTo>
                    <a:pt x="0" y="0"/>
                  </a:moveTo>
                  <a:lnTo>
                    <a:pt x="36" y="54"/>
                  </a:lnTo>
                  <a:lnTo>
                    <a:pt x="180" y="54"/>
                  </a:lnTo>
                  <a:lnTo>
                    <a:pt x="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2" name="Google Shape;522;p71"/>
          <p:cNvGrpSpPr/>
          <p:nvPr/>
        </p:nvGrpSpPr>
        <p:grpSpPr>
          <a:xfrm>
            <a:off x="2083553" y="4107993"/>
            <a:ext cx="160323" cy="330257"/>
            <a:chOff x="2083553" y="4107993"/>
            <a:chExt cx="160323" cy="330257"/>
          </a:xfrm>
        </p:grpSpPr>
        <p:sp>
          <p:nvSpPr>
            <p:cNvPr id="523" name="Google Shape;523;p71"/>
            <p:cNvSpPr/>
            <p:nvPr/>
          </p:nvSpPr>
          <p:spPr>
            <a:xfrm>
              <a:off x="2096089" y="4142955"/>
              <a:ext cx="147787" cy="295295"/>
            </a:xfrm>
            <a:custGeom>
              <a:avLst/>
              <a:gdLst/>
              <a:ahLst/>
              <a:cxnLst/>
              <a:rect l="l" t="t" r="r" b="b"/>
              <a:pathLst>
                <a:path w="1061" h="2120" extrusionOk="0">
                  <a:moveTo>
                    <a:pt x="449" y="0"/>
                  </a:moveTo>
                  <a:cubicBezTo>
                    <a:pt x="234" y="0"/>
                    <a:pt x="54" y="144"/>
                    <a:pt x="54" y="378"/>
                  </a:cubicBezTo>
                  <a:cubicBezTo>
                    <a:pt x="54" y="683"/>
                    <a:pt x="90" y="916"/>
                    <a:pt x="90" y="1096"/>
                  </a:cubicBezTo>
                  <a:lnTo>
                    <a:pt x="1" y="1042"/>
                  </a:lnTo>
                  <a:lnTo>
                    <a:pt x="1" y="1042"/>
                  </a:lnTo>
                  <a:cubicBezTo>
                    <a:pt x="18" y="1096"/>
                    <a:pt x="18" y="1114"/>
                    <a:pt x="54" y="1132"/>
                  </a:cubicBezTo>
                  <a:lnTo>
                    <a:pt x="108" y="1132"/>
                  </a:lnTo>
                  <a:lnTo>
                    <a:pt x="108" y="1222"/>
                  </a:lnTo>
                  <a:cubicBezTo>
                    <a:pt x="108" y="1365"/>
                    <a:pt x="90" y="1635"/>
                    <a:pt x="90" y="1743"/>
                  </a:cubicBezTo>
                  <a:cubicBezTo>
                    <a:pt x="90" y="1940"/>
                    <a:pt x="234" y="2120"/>
                    <a:pt x="467" y="2120"/>
                  </a:cubicBezTo>
                  <a:lnTo>
                    <a:pt x="611" y="2120"/>
                  </a:lnTo>
                  <a:cubicBezTo>
                    <a:pt x="827" y="2120"/>
                    <a:pt x="1006" y="1958"/>
                    <a:pt x="1006" y="1743"/>
                  </a:cubicBezTo>
                  <a:cubicBezTo>
                    <a:pt x="1006" y="1599"/>
                    <a:pt x="970" y="1347"/>
                    <a:pt x="970" y="1204"/>
                  </a:cubicBezTo>
                  <a:lnTo>
                    <a:pt x="970" y="1114"/>
                  </a:lnTo>
                  <a:lnTo>
                    <a:pt x="1024" y="1114"/>
                  </a:lnTo>
                  <a:cubicBezTo>
                    <a:pt x="1042" y="1096"/>
                    <a:pt x="1060" y="1060"/>
                    <a:pt x="1060" y="1042"/>
                  </a:cubicBezTo>
                  <a:lnTo>
                    <a:pt x="1060" y="1042"/>
                  </a:lnTo>
                  <a:lnTo>
                    <a:pt x="970" y="1096"/>
                  </a:lnTo>
                  <a:cubicBezTo>
                    <a:pt x="970" y="898"/>
                    <a:pt x="1006" y="647"/>
                    <a:pt x="1006" y="378"/>
                  </a:cubicBezTo>
                  <a:cubicBezTo>
                    <a:pt x="1006" y="180"/>
                    <a:pt x="845" y="0"/>
                    <a:pt x="611" y="0"/>
                  </a:cubicBezTo>
                  <a:close/>
                </a:path>
              </a:pathLst>
            </a:custGeom>
            <a:solidFill>
              <a:srgbClr val="0A0A0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71"/>
            <p:cNvSpPr/>
            <p:nvPr/>
          </p:nvSpPr>
          <p:spPr>
            <a:xfrm>
              <a:off x="2083553" y="4107993"/>
              <a:ext cx="145279" cy="297802"/>
            </a:xfrm>
            <a:custGeom>
              <a:avLst/>
              <a:gdLst/>
              <a:ahLst/>
              <a:cxnLst/>
              <a:rect l="l" t="t" r="r" b="b"/>
              <a:pathLst>
                <a:path w="1043" h="2138" extrusionOk="0">
                  <a:moveTo>
                    <a:pt x="450" y="0"/>
                  </a:moveTo>
                  <a:cubicBezTo>
                    <a:pt x="234" y="0"/>
                    <a:pt x="55" y="162"/>
                    <a:pt x="55" y="377"/>
                  </a:cubicBezTo>
                  <a:cubicBezTo>
                    <a:pt x="55" y="700"/>
                    <a:pt x="91" y="916"/>
                    <a:pt x="91" y="1096"/>
                  </a:cubicBezTo>
                  <a:lnTo>
                    <a:pt x="1" y="1060"/>
                  </a:lnTo>
                  <a:lnTo>
                    <a:pt x="1" y="1060"/>
                  </a:lnTo>
                  <a:cubicBezTo>
                    <a:pt x="1" y="1096"/>
                    <a:pt x="19" y="1149"/>
                    <a:pt x="37" y="1149"/>
                  </a:cubicBezTo>
                  <a:lnTo>
                    <a:pt x="91" y="1149"/>
                  </a:lnTo>
                  <a:lnTo>
                    <a:pt x="91" y="1239"/>
                  </a:lnTo>
                  <a:cubicBezTo>
                    <a:pt x="91" y="1365"/>
                    <a:pt x="55" y="1634"/>
                    <a:pt x="55" y="1742"/>
                  </a:cubicBezTo>
                  <a:cubicBezTo>
                    <a:pt x="55" y="1958"/>
                    <a:pt x="216" y="2137"/>
                    <a:pt x="450" y="2137"/>
                  </a:cubicBezTo>
                  <a:lnTo>
                    <a:pt x="593" y="2137"/>
                  </a:lnTo>
                  <a:cubicBezTo>
                    <a:pt x="791" y="2137"/>
                    <a:pt x="971" y="1976"/>
                    <a:pt x="971" y="1742"/>
                  </a:cubicBezTo>
                  <a:cubicBezTo>
                    <a:pt x="971" y="1616"/>
                    <a:pt x="953" y="1347"/>
                    <a:pt x="953" y="1203"/>
                  </a:cubicBezTo>
                  <a:lnTo>
                    <a:pt x="953" y="1114"/>
                  </a:lnTo>
                  <a:lnTo>
                    <a:pt x="1006" y="1114"/>
                  </a:lnTo>
                  <a:cubicBezTo>
                    <a:pt x="1024" y="1096"/>
                    <a:pt x="1042" y="1078"/>
                    <a:pt x="1042" y="1060"/>
                  </a:cubicBezTo>
                  <a:lnTo>
                    <a:pt x="1042" y="1060"/>
                  </a:lnTo>
                  <a:lnTo>
                    <a:pt x="953" y="1096"/>
                  </a:lnTo>
                  <a:cubicBezTo>
                    <a:pt x="953" y="898"/>
                    <a:pt x="971" y="647"/>
                    <a:pt x="971" y="377"/>
                  </a:cubicBezTo>
                  <a:cubicBezTo>
                    <a:pt x="971" y="180"/>
                    <a:pt x="827" y="0"/>
                    <a:pt x="59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71"/>
            <p:cNvSpPr/>
            <p:nvPr/>
          </p:nvSpPr>
          <p:spPr>
            <a:xfrm>
              <a:off x="2108625" y="4132926"/>
              <a:ext cx="95135" cy="175227"/>
            </a:xfrm>
            <a:custGeom>
              <a:avLst/>
              <a:gdLst/>
              <a:ahLst/>
              <a:cxnLst/>
              <a:rect l="l" t="t" r="r" b="b"/>
              <a:pathLst>
                <a:path w="683" h="1258" extrusionOk="0">
                  <a:moveTo>
                    <a:pt x="324" y="1"/>
                  </a:moveTo>
                  <a:cubicBezTo>
                    <a:pt x="144" y="1"/>
                    <a:pt x="18" y="108"/>
                    <a:pt x="18" y="647"/>
                  </a:cubicBezTo>
                  <a:cubicBezTo>
                    <a:pt x="18" y="1006"/>
                    <a:pt x="0" y="1258"/>
                    <a:pt x="324" y="1258"/>
                  </a:cubicBezTo>
                  <a:cubicBezTo>
                    <a:pt x="683" y="1258"/>
                    <a:pt x="647" y="1006"/>
                    <a:pt x="647" y="647"/>
                  </a:cubicBezTo>
                  <a:cubicBezTo>
                    <a:pt x="647" y="90"/>
                    <a:pt x="503" y="1"/>
                    <a:pt x="32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71"/>
            <p:cNvSpPr/>
            <p:nvPr/>
          </p:nvSpPr>
          <p:spPr>
            <a:xfrm>
              <a:off x="2113640" y="4157999"/>
              <a:ext cx="82599" cy="102657"/>
            </a:xfrm>
            <a:custGeom>
              <a:avLst/>
              <a:gdLst/>
              <a:ahLst/>
              <a:cxnLst/>
              <a:rect l="l" t="t" r="r" b="b"/>
              <a:pathLst>
                <a:path w="593" h="737" extrusionOk="0">
                  <a:moveTo>
                    <a:pt x="288" y="0"/>
                  </a:moveTo>
                  <a:cubicBezTo>
                    <a:pt x="144" y="0"/>
                    <a:pt x="0" y="180"/>
                    <a:pt x="0" y="377"/>
                  </a:cubicBezTo>
                  <a:lnTo>
                    <a:pt x="0" y="737"/>
                  </a:lnTo>
                  <a:lnTo>
                    <a:pt x="593" y="737"/>
                  </a:lnTo>
                  <a:lnTo>
                    <a:pt x="593" y="377"/>
                  </a:lnTo>
                  <a:cubicBezTo>
                    <a:pt x="593" y="180"/>
                    <a:pt x="449" y="0"/>
                    <a:pt x="28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71"/>
            <p:cNvSpPr/>
            <p:nvPr/>
          </p:nvSpPr>
          <p:spPr>
            <a:xfrm>
              <a:off x="2163645" y="4375571"/>
              <a:ext cx="25072" cy="7661"/>
            </a:xfrm>
            <a:custGeom>
              <a:avLst/>
              <a:gdLst/>
              <a:ahLst/>
              <a:cxnLst/>
              <a:rect l="l" t="t" r="r" b="b"/>
              <a:pathLst>
                <a:path w="180" h="55" extrusionOk="0">
                  <a:moveTo>
                    <a:pt x="54" y="1"/>
                  </a:moveTo>
                  <a:lnTo>
                    <a:pt x="0" y="55"/>
                  </a:lnTo>
                  <a:lnTo>
                    <a:pt x="18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71"/>
            <p:cNvSpPr/>
            <p:nvPr/>
          </p:nvSpPr>
          <p:spPr>
            <a:xfrm>
              <a:off x="2121162" y="4375571"/>
              <a:ext cx="25072" cy="7661"/>
            </a:xfrm>
            <a:custGeom>
              <a:avLst/>
              <a:gdLst/>
              <a:ahLst/>
              <a:cxnLst/>
              <a:rect l="l" t="t" r="r" b="b"/>
              <a:pathLst>
                <a:path w="180" h="55" extrusionOk="0">
                  <a:moveTo>
                    <a:pt x="0" y="1"/>
                  </a:moveTo>
                  <a:lnTo>
                    <a:pt x="180" y="55"/>
                  </a:lnTo>
                  <a:lnTo>
                    <a:pt x="12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9" name="Google Shape;529;p71"/>
          <p:cNvGrpSpPr/>
          <p:nvPr/>
        </p:nvGrpSpPr>
        <p:grpSpPr>
          <a:xfrm>
            <a:off x="2071017" y="648295"/>
            <a:ext cx="157815" cy="332763"/>
            <a:chOff x="2071017" y="648295"/>
            <a:chExt cx="157815" cy="332763"/>
          </a:xfrm>
        </p:grpSpPr>
        <p:sp>
          <p:nvSpPr>
            <p:cNvPr id="530" name="Google Shape;530;p71"/>
            <p:cNvSpPr/>
            <p:nvPr/>
          </p:nvSpPr>
          <p:spPr>
            <a:xfrm>
              <a:off x="2083553" y="683256"/>
              <a:ext cx="145279" cy="297802"/>
            </a:xfrm>
            <a:custGeom>
              <a:avLst/>
              <a:gdLst/>
              <a:ahLst/>
              <a:cxnLst/>
              <a:rect l="l" t="t" r="r" b="b"/>
              <a:pathLst>
                <a:path w="1043" h="2138" extrusionOk="0">
                  <a:moveTo>
                    <a:pt x="450" y="1"/>
                  </a:moveTo>
                  <a:cubicBezTo>
                    <a:pt x="234" y="1"/>
                    <a:pt x="55" y="162"/>
                    <a:pt x="55" y="378"/>
                  </a:cubicBezTo>
                  <a:cubicBezTo>
                    <a:pt x="55" y="701"/>
                    <a:pt x="91" y="917"/>
                    <a:pt x="91" y="1096"/>
                  </a:cubicBezTo>
                  <a:lnTo>
                    <a:pt x="1" y="1060"/>
                  </a:lnTo>
                  <a:lnTo>
                    <a:pt x="1" y="1060"/>
                  </a:lnTo>
                  <a:cubicBezTo>
                    <a:pt x="1" y="1096"/>
                    <a:pt x="19" y="1132"/>
                    <a:pt x="37" y="1150"/>
                  </a:cubicBezTo>
                  <a:lnTo>
                    <a:pt x="91" y="1150"/>
                  </a:lnTo>
                  <a:lnTo>
                    <a:pt x="91" y="1240"/>
                  </a:lnTo>
                  <a:cubicBezTo>
                    <a:pt x="91" y="1366"/>
                    <a:pt x="55" y="1635"/>
                    <a:pt x="55" y="1761"/>
                  </a:cubicBezTo>
                  <a:cubicBezTo>
                    <a:pt x="55" y="1958"/>
                    <a:pt x="216" y="2138"/>
                    <a:pt x="450" y="2138"/>
                  </a:cubicBezTo>
                  <a:lnTo>
                    <a:pt x="593" y="2138"/>
                  </a:lnTo>
                  <a:cubicBezTo>
                    <a:pt x="791" y="2138"/>
                    <a:pt x="971" y="1976"/>
                    <a:pt x="971" y="1761"/>
                  </a:cubicBezTo>
                  <a:cubicBezTo>
                    <a:pt x="971" y="1617"/>
                    <a:pt x="953" y="1348"/>
                    <a:pt x="953" y="1222"/>
                  </a:cubicBezTo>
                  <a:lnTo>
                    <a:pt x="953" y="1132"/>
                  </a:lnTo>
                  <a:lnTo>
                    <a:pt x="1006" y="1132"/>
                  </a:lnTo>
                  <a:cubicBezTo>
                    <a:pt x="1024" y="1096"/>
                    <a:pt x="1042" y="1078"/>
                    <a:pt x="1042" y="1060"/>
                  </a:cubicBezTo>
                  <a:lnTo>
                    <a:pt x="1042" y="1060"/>
                  </a:lnTo>
                  <a:lnTo>
                    <a:pt x="953" y="1096"/>
                  </a:lnTo>
                  <a:cubicBezTo>
                    <a:pt x="953" y="899"/>
                    <a:pt x="971" y="647"/>
                    <a:pt x="971" y="378"/>
                  </a:cubicBezTo>
                  <a:cubicBezTo>
                    <a:pt x="971" y="180"/>
                    <a:pt x="827" y="1"/>
                    <a:pt x="593" y="1"/>
                  </a:cubicBezTo>
                  <a:close/>
                </a:path>
              </a:pathLst>
            </a:custGeom>
            <a:solidFill>
              <a:srgbClr val="0A0A0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71"/>
            <p:cNvSpPr/>
            <p:nvPr/>
          </p:nvSpPr>
          <p:spPr>
            <a:xfrm>
              <a:off x="2071017" y="648295"/>
              <a:ext cx="145279" cy="297802"/>
            </a:xfrm>
            <a:custGeom>
              <a:avLst/>
              <a:gdLst/>
              <a:ahLst/>
              <a:cxnLst/>
              <a:rect l="l" t="t" r="r" b="b"/>
              <a:pathLst>
                <a:path w="1043" h="2138" extrusionOk="0">
                  <a:moveTo>
                    <a:pt x="432" y="0"/>
                  </a:moveTo>
                  <a:cubicBezTo>
                    <a:pt x="234" y="0"/>
                    <a:pt x="55" y="162"/>
                    <a:pt x="55" y="395"/>
                  </a:cubicBezTo>
                  <a:cubicBezTo>
                    <a:pt x="55" y="701"/>
                    <a:pt x="91" y="934"/>
                    <a:pt x="91" y="1114"/>
                  </a:cubicBezTo>
                  <a:lnTo>
                    <a:pt x="1" y="1060"/>
                  </a:lnTo>
                  <a:lnTo>
                    <a:pt x="1" y="1060"/>
                  </a:lnTo>
                  <a:cubicBezTo>
                    <a:pt x="1" y="1114"/>
                    <a:pt x="1" y="1150"/>
                    <a:pt x="37" y="1150"/>
                  </a:cubicBezTo>
                  <a:lnTo>
                    <a:pt x="91" y="1150"/>
                  </a:lnTo>
                  <a:lnTo>
                    <a:pt x="91" y="1239"/>
                  </a:lnTo>
                  <a:cubicBezTo>
                    <a:pt x="91" y="1383"/>
                    <a:pt x="55" y="1652"/>
                    <a:pt x="55" y="1760"/>
                  </a:cubicBezTo>
                  <a:cubicBezTo>
                    <a:pt x="55" y="1958"/>
                    <a:pt x="216" y="2137"/>
                    <a:pt x="432" y="2137"/>
                  </a:cubicBezTo>
                  <a:lnTo>
                    <a:pt x="594" y="2137"/>
                  </a:lnTo>
                  <a:cubicBezTo>
                    <a:pt x="791" y="2137"/>
                    <a:pt x="971" y="1976"/>
                    <a:pt x="971" y="1760"/>
                  </a:cubicBezTo>
                  <a:cubicBezTo>
                    <a:pt x="971" y="1617"/>
                    <a:pt x="953" y="1347"/>
                    <a:pt x="953" y="1221"/>
                  </a:cubicBezTo>
                  <a:lnTo>
                    <a:pt x="953" y="1132"/>
                  </a:lnTo>
                  <a:lnTo>
                    <a:pt x="1007" y="1132"/>
                  </a:lnTo>
                  <a:cubicBezTo>
                    <a:pt x="1025" y="1114"/>
                    <a:pt x="1043" y="1078"/>
                    <a:pt x="1043" y="1060"/>
                  </a:cubicBezTo>
                  <a:lnTo>
                    <a:pt x="1043" y="1060"/>
                  </a:lnTo>
                  <a:lnTo>
                    <a:pt x="953" y="1114"/>
                  </a:lnTo>
                  <a:cubicBezTo>
                    <a:pt x="953" y="898"/>
                    <a:pt x="971" y="665"/>
                    <a:pt x="971" y="395"/>
                  </a:cubicBezTo>
                  <a:cubicBezTo>
                    <a:pt x="971" y="180"/>
                    <a:pt x="827" y="0"/>
                    <a:pt x="59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71"/>
            <p:cNvSpPr/>
            <p:nvPr/>
          </p:nvSpPr>
          <p:spPr>
            <a:xfrm>
              <a:off x="2091911" y="673228"/>
              <a:ext cx="99314" cy="175784"/>
            </a:xfrm>
            <a:custGeom>
              <a:avLst/>
              <a:gdLst/>
              <a:ahLst/>
              <a:cxnLst/>
              <a:rect l="l" t="t" r="r" b="b"/>
              <a:pathLst>
                <a:path w="713" h="1262" extrusionOk="0">
                  <a:moveTo>
                    <a:pt x="354" y="1"/>
                  </a:moveTo>
                  <a:cubicBezTo>
                    <a:pt x="174" y="1"/>
                    <a:pt x="48" y="127"/>
                    <a:pt x="48" y="665"/>
                  </a:cubicBezTo>
                  <a:cubicBezTo>
                    <a:pt x="48" y="1003"/>
                    <a:pt x="1" y="1261"/>
                    <a:pt x="293" y="1261"/>
                  </a:cubicBezTo>
                  <a:cubicBezTo>
                    <a:pt x="312" y="1261"/>
                    <a:pt x="332" y="1260"/>
                    <a:pt x="354" y="1258"/>
                  </a:cubicBezTo>
                  <a:cubicBezTo>
                    <a:pt x="713" y="1258"/>
                    <a:pt x="677" y="1024"/>
                    <a:pt x="677" y="665"/>
                  </a:cubicBezTo>
                  <a:cubicBezTo>
                    <a:pt x="677" y="91"/>
                    <a:pt x="533" y="1"/>
                    <a:pt x="35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71"/>
            <p:cNvSpPr/>
            <p:nvPr/>
          </p:nvSpPr>
          <p:spPr>
            <a:xfrm>
              <a:off x="2101104" y="698300"/>
              <a:ext cx="82738" cy="105164"/>
            </a:xfrm>
            <a:custGeom>
              <a:avLst/>
              <a:gdLst/>
              <a:ahLst/>
              <a:cxnLst/>
              <a:rect l="l" t="t" r="r" b="b"/>
              <a:pathLst>
                <a:path w="594" h="755" extrusionOk="0">
                  <a:moveTo>
                    <a:pt x="288" y="0"/>
                  </a:moveTo>
                  <a:cubicBezTo>
                    <a:pt x="144" y="0"/>
                    <a:pt x="0" y="180"/>
                    <a:pt x="0" y="396"/>
                  </a:cubicBezTo>
                  <a:lnTo>
                    <a:pt x="0" y="755"/>
                  </a:lnTo>
                  <a:lnTo>
                    <a:pt x="593" y="755"/>
                  </a:lnTo>
                  <a:lnTo>
                    <a:pt x="593" y="396"/>
                  </a:lnTo>
                  <a:cubicBezTo>
                    <a:pt x="593" y="180"/>
                    <a:pt x="449" y="0"/>
                    <a:pt x="28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71"/>
            <p:cNvSpPr/>
            <p:nvPr/>
          </p:nvSpPr>
          <p:spPr>
            <a:xfrm>
              <a:off x="2151109" y="918379"/>
              <a:ext cx="25211" cy="5154"/>
            </a:xfrm>
            <a:custGeom>
              <a:avLst/>
              <a:gdLst/>
              <a:ahLst/>
              <a:cxnLst/>
              <a:rect l="l" t="t" r="r" b="b"/>
              <a:pathLst>
                <a:path w="181" h="37" extrusionOk="0">
                  <a:moveTo>
                    <a:pt x="54" y="1"/>
                  </a:moveTo>
                  <a:lnTo>
                    <a:pt x="1" y="37"/>
                  </a:lnTo>
                  <a:lnTo>
                    <a:pt x="1" y="37"/>
                  </a:lnTo>
                  <a:lnTo>
                    <a:pt x="18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71"/>
            <p:cNvSpPr/>
            <p:nvPr/>
          </p:nvSpPr>
          <p:spPr>
            <a:xfrm>
              <a:off x="2108625" y="918379"/>
              <a:ext cx="25072" cy="5154"/>
            </a:xfrm>
            <a:custGeom>
              <a:avLst/>
              <a:gdLst/>
              <a:ahLst/>
              <a:cxnLst/>
              <a:rect l="l" t="t" r="r" b="b"/>
              <a:pathLst>
                <a:path w="180" h="37" extrusionOk="0">
                  <a:moveTo>
                    <a:pt x="0" y="1"/>
                  </a:moveTo>
                  <a:lnTo>
                    <a:pt x="180" y="37"/>
                  </a:lnTo>
                  <a:lnTo>
                    <a:pt x="12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6" name="Google Shape;536;p71"/>
          <p:cNvSpPr/>
          <p:nvPr/>
        </p:nvSpPr>
        <p:spPr>
          <a:xfrm>
            <a:off x="6746601" y="-194777"/>
            <a:ext cx="2397400" cy="1261404"/>
          </a:xfrm>
          <a:custGeom>
            <a:avLst/>
            <a:gdLst/>
            <a:ahLst/>
            <a:cxnLst/>
            <a:rect l="l" t="t" r="r" b="b"/>
            <a:pathLst>
              <a:path w="34716" h="18266" extrusionOk="0">
                <a:moveTo>
                  <a:pt x="13201" y="0"/>
                </a:moveTo>
                <a:cubicBezTo>
                  <a:pt x="11782" y="0"/>
                  <a:pt x="10614" y="1150"/>
                  <a:pt x="10579" y="2569"/>
                </a:cubicBezTo>
                <a:lnTo>
                  <a:pt x="9088" y="2569"/>
                </a:lnTo>
                <a:cubicBezTo>
                  <a:pt x="7885" y="2569"/>
                  <a:pt x="6951" y="3538"/>
                  <a:pt x="6951" y="4706"/>
                </a:cubicBezTo>
                <a:cubicBezTo>
                  <a:pt x="6951" y="5891"/>
                  <a:pt x="7921" y="6825"/>
                  <a:pt x="9088" y="6825"/>
                </a:cubicBezTo>
                <a:lnTo>
                  <a:pt x="13973" y="6825"/>
                </a:lnTo>
                <a:cubicBezTo>
                  <a:pt x="13883" y="6951"/>
                  <a:pt x="13811" y="7076"/>
                  <a:pt x="13757" y="7202"/>
                </a:cubicBezTo>
                <a:lnTo>
                  <a:pt x="1994" y="7202"/>
                </a:lnTo>
                <a:cubicBezTo>
                  <a:pt x="880" y="7202"/>
                  <a:pt x="18" y="8100"/>
                  <a:pt x="18" y="9178"/>
                </a:cubicBezTo>
                <a:cubicBezTo>
                  <a:pt x="0" y="10273"/>
                  <a:pt x="863" y="11171"/>
                  <a:pt x="1976" y="11171"/>
                </a:cubicBezTo>
                <a:lnTo>
                  <a:pt x="8028" y="11171"/>
                </a:lnTo>
                <a:cubicBezTo>
                  <a:pt x="8190" y="12590"/>
                  <a:pt x="9393" y="13667"/>
                  <a:pt x="10866" y="13667"/>
                </a:cubicBezTo>
                <a:lnTo>
                  <a:pt x="15356" y="13667"/>
                </a:lnTo>
                <a:cubicBezTo>
                  <a:pt x="15410" y="14063"/>
                  <a:pt x="15571" y="14422"/>
                  <a:pt x="15805" y="14763"/>
                </a:cubicBezTo>
                <a:lnTo>
                  <a:pt x="15625" y="14763"/>
                </a:lnTo>
                <a:cubicBezTo>
                  <a:pt x="14655" y="14763"/>
                  <a:pt x="13865" y="15553"/>
                  <a:pt x="13865" y="16505"/>
                </a:cubicBezTo>
                <a:cubicBezTo>
                  <a:pt x="13865" y="17475"/>
                  <a:pt x="14655" y="18265"/>
                  <a:pt x="15625" y="18265"/>
                </a:cubicBezTo>
                <a:lnTo>
                  <a:pt x="21570" y="18265"/>
                </a:lnTo>
                <a:cubicBezTo>
                  <a:pt x="22539" y="18265"/>
                  <a:pt x="23312" y="17475"/>
                  <a:pt x="23312" y="16505"/>
                </a:cubicBezTo>
                <a:cubicBezTo>
                  <a:pt x="23312" y="16307"/>
                  <a:pt x="23276" y="16110"/>
                  <a:pt x="23204" y="15912"/>
                </a:cubicBezTo>
                <a:lnTo>
                  <a:pt x="25323" y="15912"/>
                </a:lnTo>
                <a:cubicBezTo>
                  <a:pt x="26742" y="15912"/>
                  <a:pt x="27891" y="14781"/>
                  <a:pt x="27981" y="13398"/>
                </a:cubicBezTo>
                <a:cubicBezTo>
                  <a:pt x="28951" y="12949"/>
                  <a:pt x="29597" y="11961"/>
                  <a:pt x="29597" y="10830"/>
                </a:cubicBezTo>
                <a:lnTo>
                  <a:pt x="29597" y="10704"/>
                </a:lnTo>
                <a:lnTo>
                  <a:pt x="32291" y="10704"/>
                </a:lnTo>
                <a:cubicBezTo>
                  <a:pt x="33638" y="10704"/>
                  <a:pt x="34716" y="9627"/>
                  <a:pt x="34716" y="8280"/>
                </a:cubicBezTo>
                <a:cubicBezTo>
                  <a:pt x="34716" y="7112"/>
                  <a:pt x="33890" y="6124"/>
                  <a:pt x="32758" y="5891"/>
                </a:cubicBezTo>
                <a:cubicBezTo>
                  <a:pt x="32812" y="5711"/>
                  <a:pt x="32830" y="5532"/>
                  <a:pt x="32830" y="5352"/>
                </a:cubicBezTo>
                <a:cubicBezTo>
                  <a:pt x="32830" y="4185"/>
                  <a:pt x="31896" y="3251"/>
                  <a:pt x="30729" y="3251"/>
                </a:cubicBezTo>
                <a:lnTo>
                  <a:pt x="27299" y="3251"/>
                </a:lnTo>
                <a:cubicBezTo>
                  <a:pt x="26131" y="3251"/>
                  <a:pt x="25179" y="4185"/>
                  <a:pt x="25179" y="5352"/>
                </a:cubicBezTo>
                <a:cubicBezTo>
                  <a:pt x="25179" y="5532"/>
                  <a:pt x="25197" y="5693"/>
                  <a:pt x="25251" y="5855"/>
                </a:cubicBezTo>
                <a:lnTo>
                  <a:pt x="23653" y="5855"/>
                </a:lnTo>
                <a:cubicBezTo>
                  <a:pt x="23850" y="5514"/>
                  <a:pt x="23994" y="5137"/>
                  <a:pt x="23994" y="4706"/>
                </a:cubicBezTo>
                <a:cubicBezTo>
                  <a:pt x="23994" y="3826"/>
                  <a:pt x="23473" y="3089"/>
                  <a:pt x="22737" y="2748"/>
                </a:cubicBezTo>
                <a:lnTo>
                  <a:pt x="22737" y="2622"/>
                </a:lnTo>
                <a:cubicBezTo>
                  <a:pt x="22737" y="1186"/>
                  <a:pt x="21570" y="0"/>
                  <a:pt x="20133" y="0"/>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71"/>
          <p:cNvSpPr/>
          <p:nvPr/>
        </p:nvSpPr>
        <p:spPr>
          <a:xfrm>
            <a:off x="3699502" y="4224259"/>
            <a:ext cx="1744995" cy="919236"/>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71"/>
          <p:cNvSpPr txBox="1">
            <a:spLocks noGrp="1"/>
          </p:cNvSpPr>
          <p:nvPr>
            <p:ph type="subTitle" idx="1"/>
          </p:nvPr>
        </p:nvSpPr>
        <p:spPr>
          <a:xfrm>
            <a:off x="4641800" y="1976698"/>
            <a:ext cx="2754600" cy="1753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539" name="Google Shape;539;p71"/>
          <p:cNvSpPr txBox="1">
            <a:spLocks noGrp="1"/>
          </p:cNvSpPr>
          <p:nvPr>
            <p:ph type="subTitle" idx="2"/>
          </p:nvPr>
        </p:nvSpPr>
        <p:spPr>
          <a:xfrm>
            <a:off x="4641800" y="1413600"/>
            <a:ext cx="2754600" cy="5631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3000" b="1">
                <a:latin typeface="Alata"/>
                <a:ea typeface="Alata"/>
                <a:cs typeface="Alata"/>
                <a:sym typeface="Alata"/>
              </a:defRPr>
            </a:lvl1pPr>
            <a:lvl2pPr lvl="1" algn="r">
              <a:lnSpc>
                <a:spcPct val="100000"/>
              </a:lnSpc>
              <a:spcBef>
                <a:spcPts val="0"/>
              </a:spcBef>
              <a:spcAft>
                <a:spcPts val="0"/>
              </a:spcAft>
              <a:buSzPts val="1400"/>
              <a:buNone/>
              <a:defRPr sz="3000" b="1">
                <a:latin typeface="Alata"/>
                <a:ea typeface="Alata"/>
                <a:cs typeface="Alata"/>
                <a:sym typeface="Alata"/>
              </a:defRPr>
            </a:lvl2pPr>
            <a:lvl3pPr lvl="2" algn="r">
              <a:lnSpc>
                <a:spcPct val="100000"/>
              </a:lnSpc>
              <a:spcBef>
                <a:spcPts val="0"/>
              </a:spcBef>
              <a:spcAft>
                <a:spcPts val="0"/>
              </a:spcAft>
              <a:buSzPts val="1400"/>
              <a:buNone/>
              <a:defRPr sz="3000" b="1">
                <a:latin typeface="Alata"/>
                <a:ea typeface="Alata"/>
                <a:cs typeface="Alata"/>
                <a:sym typeface="Alata"/>
              </a:defRPr>
            </a:lvl3pPr>
            <a:lvl4pPr lvl="3" algn="r">
              <a:lnSpc>
                <a:spcPct val="100000"/>
              </a:lnSpc>
              <a:spcBef>
                <a:spcPts val="0"/>
              </a:spcBef>
              <a:spcAft>
                <a:spcPts val="0"/>
              </a:spcAft>
              <a:buSzPts val="1400"/>
              <a:buNone/>
              <a:defRPr sz="3000" b="1">
                <a:latin typeface="Alata"/>
                <a:ea typeface="Alata"/>
                <a:cs typeface="Alata"/>
                <a:sym typeface="Alata"/>
              </a:defRPr>
            </a:lvl4pPr>
            <a:lvl5pPr lvl="4" algn="r">
              <a:lnSpc>
                <a:spcPct val="100000"/>
              </a:lnSpc>
              <a:spcBef>
                <a:spcPts val="0"/>
              </a:spcBef>
              <a:spcAft>
                <a:spcPts val="0"/>
              </a:spcAft>
              <a:buSzPts val="1400"/>
              <a:buNone/>
              <a:defRPr sz="3000" b="1">
                <a:latin typeface="Alata"/>
                <a:ea typeface="Alata"/>
                <a:cs typeface="Alata"/>
                <a:sym typeface="Alata"/>
              </a:defRPr>
            </a:lvl5pPr>
            <a:lvl6pPr lvl="5" algn="r">
              <a:lnSpc>
                <a:spcPct val="100000"/>
              </a:lnSpc>
              <a:spcBef>
                <a:spcPts val="0"/>
              </a:spcBef>
              <a:spcAft>
                <a:spcPts val="0"/>
              </a:spcAft>
              <a:buSzPts val="1400"/>
              <a:buNone/>
              <a:defRPr sz="3000" b="1">
                <a:latin typeface="Alata"/>
                <a:ea typeface="Alata"/>
                <a:cs typeface="Alata"/>
                <a:sym typeface="Alata"/>
              </a:defRPr>
            </a:lvl6pPr>
            <a:lvl7pPr lvl="6" algn="r">
              <a:lnSpc>
                <a:spcPct val="100000"/>
              </a:lnSpc>
              <a:spcBef>
                <a:spcPts val="0"/>
              </a:spcBef>
              <a:spcAft>
                <a:spcPts val="0"/>
              </a:spcAft>
              <a:buSzPts val="1400"/>
              <a:buNone/>
              <a:defRPr sz="3000" b="1">
                <a:latin typeface="Alata"/>
                <a:ea typeface="Alata"/>
                <a:cs typeface="Alata"/>
                <a:sym typeface="Alata"/>
              </a:defRPr>
            </a:lvl7pPr>
            <a:lvl8pPr lvl="7" algn="r">
              <a:lnSpc>
                <a:spcPct val="100000"/>
              </a:lnSpc>
              <a:spcBef>
                <a:spcPts val="0"/>
              </a:spcBef>
              <a:spcAft>
                <a:spcPts val="0"/>
              </a:spcAft>
              <a:buSzPts val="1400"/>
              <a:buNone/>
              <a:defRPr sz="3000" b="1">
                <a:latin typeface="Alata"/>
                <a:ea typeface="Alata"/>
                <a:cs typeface="Alata"/>
                <a:sym typeface="Alata"/>
              </a:defRPr>
            </a:lvl8pPr>
            <a:lvl9pPr lvl="8" algn="r">
              <a:lnSpc>
                <a:spcPct val="100000"/>
              </a:lnSpc>
              <a:spcBef>
                <a:spcPts val="0"/>
              </a:spcBef>
              <a:spcAft>
                <a:spcPts val="0"/>
              </a:spcAft>
              <a:buSzPts val="1400"/>
              <a:buNone/>
              <a:defRPr sz="3000" b="1">
                <a:latin typeface="Alata"/>
                <a:ea typeface="Alata"/>
                <a:cs typeface="Alata"/>
                <a:sym typeface="Alata"/>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11_1_2_1">
    <p:spTree>
      <p:nvGrpSpPr>
        <p:cNvPr id="1" name="Shape 540"/>
        <p:cNvGrpSpPr/>
        <p:nvPr/>
      </p:nvGrpSpPr>
      <p:grpSpPr>
        <a:xfrm>
          <a:off x="0" y="0"/>
          <a:ext cx="0" cy="0"/>
          <a:chOff x="0" y="0"/>
          <a:chExt cx="0" cy="0"/>
        </a:xfrm>
      </p:grpSpPr>
      <p:sp>
        <p:nvSpPr>
          <p:cNvPr id="541" name="Google Shape;541;p72"/>
          <p:cNvSpPr/>
          <p:nvPr/>
        </p:nvSpPr>
        <p:spPr>
          <a:xfrm rot="10800000">
            <a:off x="-5642" y="-67275"/>
            <a:ext cx="9144000" cy="2428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2" name="Google Shape;542;p72"/>
          <p:cNvGrpSpPr/>
          <p:nvPr/>
        </p:nvGrpSpPr>
        <p:grpSpPr>
          <a:xfrm rot="10800000">
            <a:off x="-3292" y="68517"/>
            <a:ext cx="9147300" cy="2132375"/>
            <a:chOff x="-5650" y="2891338"/>
            <a:chExt cx="9147300" cy="2132375"/>
          </a:xfrm>
        </p:grpSpPr>
        <p:cxnSp>
          <p:nvCxnSpPr>
            <p:cNvPr id="543" name="Google Shape;543;p72"/>
            <p:cNvCxnSpPr/>
            <p:nvPr/>
          </p:nvCxnSpPr>
          <p:spPr>
            <a:xfrm>
              <a:off x="-5650" y="2891338"/>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544" name="Google Shape;544;p72"/>
            <p:cNvCxnSpPr/>
            <p:nvPr/>
          </p:nvCxnSpPr>
          <p:spPr>
            <a:xfrm>
              <a:off x="-5650" y="3043650"/>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545" name="Google Shape;545;p72"/>
            <p:cNvCxnSpPr/>
            <p:nvPr/>
          </p:nvCxnSpPr>
          <p:spPr>
            <a:xfrm>
              <a:off x="-5650" y="3195963"/>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546" name="Google Shape;546;p72"/>
            <p:cNvCxnSpPr/>
            <p:nvPr/>
          </p:nvCxnSpPr>
          <p:spPr>
            <a:xfrm>
              <a:off x="-5650" y="3348275"/>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547" name="Google Shape;547;p72"/>
            <p:cNvCxnSpPr/>
            <p:nvPr/>
          </p:nvCxnSpPr>
          <p:spPr>
            <a:xfrm>
              <a:off x="-5650" y="3500588"/>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548" name="Google Shape;548;p72"/>
            <p:cNvCxnSpPr/>
            <p:nvPr/>
          </p:nvCxnSpPr>
          <p:spPr>
            <a:xfrm>
              <a:off x="-5650" y="3652900"/>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549" name="Google Shape;549;p72"/>
            <p:cNvCxnSpPr/>
            <p:nvPr/>
          </p:nvCxnSpPr>
          <p:spPr>
            <a:xfrm>
              <a:off x="-5650" y="3805213"/>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550" name="Google Shape;550;p72"/>
            <p:cNvCxnSpPr/>
            <p:nvPr/>
          </p:nvCxnSpPr>
          <p:spPr>
            <a:xfrm>
              <a:off x="-5650" y="3957525"/>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551" name="Google Shape;551;p72"/>
            <p:cNvCxnSpPr/>
            <p:nvPr/>
          </p:nvCxnSpPr>
          <p:spPr>
            <a:xfrm>
              <a:off x="-5650" y="4109838"/>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552" name="Google Shape;552;p72"/>
            <p:cNvCxnSpPr/>
            <p:nvPr/>
          </p:nvCxnSpPr>
          <p:spPr>
            <a:xfrm>
              <a:off x="-5650" y="4262150"/>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553" name="Google Shape;553;p72"/>
            <p:cNvCxnSpPr/>
            <p:nvPr/>
          </p:nvCxnSpPr>
          <p:spPr>
            <a:xfrm>
              <a:off x="-5650" y="4414463"/>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554" name="Google Shape;554;p72"/>
            <p:cNvCxnSpPr/>
            <p:nvPr/>
          </p:nvCxnSpPr>
          <p:spPr>
            <a:xfrm>
              <a:off x="-5650" y="4566775"/>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555" name="Google Shape;555;p72"/>
            <p:cNvCxnSpPr/>
            <p:nvPr/>
          </p:nvCxnSpPr>
          <p:spPr>
            <a:xfrm>
              <a:off x="-5650" y="4719088"/>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556" name="Google Shape;556;p72"/>
            <p:cNvCxnSpPr/>
            <p:nvPr/>
          </p:nvCxnSpPr>
          <p:spPr>
            <a:xfrm>
              <a:off x="-5650" y="4871400"/>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557" name="Google Shape;557;p72"/>
            <p:cNvCxnSpPr/>
            <p:nvPr/>
          </p:nvCxnSpPr>
          <p:spPr>
            <a:xfrm>
              <a:off x="-5650" y="5023713"/>
              <a:ext cx="9147300" cy="0"/>
            </a:xfrm>
            <a:prstGeom prst="straightConnector1">
              <a:avLst/>
            </a:prstGeom>
            <a:noFill/>
            <a:ln w="9525" cap="flat" cmpd="sng">
              <a:solidFill>
                <a:schemeClr val="accent2"/>
              </a:solidFill>
              <a:prstDash val="solid"/>
              <a:round/>
              <a:headEnd type="none" w="sm" len="sm"/>
              <a:tailEnd type="none" w="sm" len="sm"/>
            </a:ln>
          </p:spPr>
        </p:cxnSp>
      </p:grpSp>
      <p:grpSp>
        <p:nvGrpSpPr>
          <p:cNvPr id="558" name="Google Shape;558;p72"/>
          <p:cNvGrpSpPr/>
          <p:nvPr/>
        </p:nvGrpSpPr>
        <p:grpSpPr>
          <a:xfrm rot="10800000">
            <a:off x="87758" y="-51440"/>
            <a:ext cx="8957200" cy="2412581"/>
            <a:chOff x="151400" y="2676900"/>
            <a:chExt cx="8957200" cy="2466600"/>
          </a:xfrm>
        </p:grpSpPr>
        <p:cxnSp>
          <p:nvCxnSpPr>
            <p:cNvPr id="559" name="Google Shape;559;p72"/>
            <p:cNvCxnSpPr/>
            <p:nvPr/>
          </p:nvCxnSpPr>
          <p:spPr>
            <a:xfrm rot="10800000">
              <a:off x="151400"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60" name="Google Shape;560;p72"/>
            <p:cNvCxnSpPr/>
            <p:nvPr/>
          </p:nvCxnSpPr>
          <p:spPr>
            <a:xfrm rot="10800000">
              <a:off x="293578"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61" name="Google Shape;561;p72"/>
            <p:cNvCxnSpPr/>
            <p:nvPr/>
          </p:nvCxnSpPr>
          <p:spPr>
            <a:xfrm rot="10800000">
              <a:off x="435756"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62" name="Google Shape;562;p72"/>
            <p:cNvCxnSpPr/>
            <p:nvPr/>
          </p:nvCxnSpPr>
          <p:spPr>
            <a:xfrm rot="10800000">
              <a:off x="577933"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63" name="Google Shape;563;p72"/>
            <p:cNvCxnSpPr/>
            <p:nvPr/>
          </p:nvCxnSpPr>
          <p:spPr>
            <a:xfrm rot="10800000">
              <a:off x="720111"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64" name="Google Shape;564;p72"/>
            <p:cNvCxnSpPr/>
            <p:nvPr/>
          </p:nvCxnSpPr>
          <p:spPr>
            <a:xfrm rot="10800000">
              <a:off x="862289"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65" name="Google Shape;565;p72"/>
            <p:cNvCxnSpPr/>
            <p:nvPr/>
          </p:nvCxnSpPr>
          <p:spPr>
            <a:xfrm rot="10800000">
              <a:off x="1004467"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66" name="Google Shape;566;p72"/>
            <p:cNvCxnSpPr/>
            <p:nvPr/>
          </p:nvCxnSpPr>
          <p:spPr>
            <a:xfrm rot="10800000">
              <a:off x="1146644"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67" name="Google Shape;567;p72"/>
            <p:cNvCxnSpPr/>
            <p:nvPr/>
          </p:nvCxnSpPr>
          <p:spPr>
            <a:xfrm rot="10800000">
              <a:off x="1288822"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68" name="Google Shape;568;p72"/>
            <p:cNvCxnSpPr/>
            <p:nvPr/>
          </p:nvCxnSpPr>
          <p:spPr>
            <a:xfrm rot="10800000">
              <a:off x="1431000"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69" name="Google Shape;569;p72"/>
            <p:cNvCxnSpPr/>
            <p:nvPr/>
          </p:nvCxnSpPr>
          <p:spPr>
            <a:xfrm rot="10800000">
              <a:off x="1573178"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70" name="Google Shape;570;p72"/>
            <p:cNvCxnSpPr/>
            <p:nvPr/>
          </p:nvCxnSpPr>
          <p:spPr>
            <a:xfrm rot="10800000">
              <a:off x="1715356"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71" name="Google Shape;571;p72"/>
            <p:cNvCxnSpPr/>
            <p:nvPr/>
          </p:nvCxnSpPr>
          <p:spPr>
            <a:xfrm rot="10800000">
              <a:off x="1857533"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72" name="Google Shape;572;p72"/>
            <p:cNvCxnSpPr/>
            <p:nvPr/>
          </p:nvCxnSpPr>
          <p:spPr>
            <a:xfrm rot="10800000">
              <a:off x="1999711"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73" name="Google Shape;573;p72"/>
            <p:cNvCxnSpPr/>
            <p:nvPr/>
          </p:nvCxnSpPr>
          <p:spPr>
            <a:xfrm rot="10800000">
              <a:off x="2141889"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74" name="Google Shape;574;p72"/>
            <p:cNvCxnSpPr/>
            <p:nvPr/>
          </p:nvCxnSpPr>
          <p:spPr>
            <a:xfrm rot="10800000">
              <a:off x="2284067"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75" name="Google Shape;575;p72"/>
            <p:cNvCxnSpPr/>
            <p:nvPr/>
          </p:nvCxnSpPr>
          <p:spPr>
            <a:xfrm rot="10800000">
              <a:off x="2426244"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76" name="Google Shape;576;p72"/>
            <p:cNvCxnSpPr/>
            <p:nvPr/>
          </p:nvCxnSpPr>
          <p:spPr>
            <a:xfrm rot="10800000">
              <a:off x="2568422"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77" name="Google Shape;577;p72"/>
            <p:cNvCxnSpPr/>
            <p:nvPr/>
          </p:nvCxnSpPr>
          <p:spPr>
            <a:xfrm rot="10800000">
              <a:off x="2710600"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78" name="Google Shape;578;p72"/>
            <p:cNvCxnSpPr/>
            <p:nvPr/>
          </p:nvCxnSpPr>
          <p:spPr>
            <a:xfrm rot="10800000">
              <a:off x="2852778"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79" name="Google Shape;579;p72"/>
            <p:cNvCxnSpPr/>
            <p:nvPr/>
          </p:nvCxnSpPr>
          <p:spPr>
            <a:xfrm rot="10800000">
              <a:off x="2994956"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80" name="Google Shape;580;p72"/>
            <p:cNvCxnSpPr/>
            <p:nvPr/>
          </p:nvCxnSpPr>
          <p:spPr>
            <a:xfrm rot="10800000">
              <a:off x="3137133"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81" name="Google Shape;581;p72"/>
            <p:cNvCxnSpPr/>
            <p:nvPr/>
          </p:nvCxnSpPr>
          <p:spPr>
            <a:xfrm rot="10800000">
              <a:off x="3279311"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82" name="Google Shape;582;p72"/>
            <p:cNvCxnSpPr/>
            <p:nvPr/>
          </p:nvCxnSpPr>
          <p:spPr>
            <a:xfrm rot="10800000">
              <a:off x="3421489"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83" name="Google Shape;583;p72"/>
            <p:cNvCxnSpPr/>
            <p:nvPr/>
          </p:nvCxnSpPr>
          <p:spPr>
            <a:xfrm rot="10800000">
              <a:off x="3563667"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84" name="Google Shape;584;p72"/>
            <p:cNvCxnSpPr/>
            <p:nvPr/>
          </p:nvCxnSpPr>
          <p:spPr>
            <a:xfrm rot="10800000">
              <a:off x="3705844"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85" name="Google Shape;585;p72"/>
            <p:cNvCxnSpPr/>
            <p:nvPr/>
          </p:nvCxnSpPr>
          <p:spPr>
            <a:xfrm rot="10800000">
              <a:off x="3848022"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86" name="Google Shape;586;p72"/>
            <p:cNvCxnSpPr/>
            <p:nvPr/>
          </p:nvCxnSpPr>
          <p:spPr>
            <a:xfrm rot="10800000">
              <a:off x="3990200"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87" name="Google Shape;587;p72"/>
            <p:cNvCxnSpPr/>
            <p:nvPr/>
          </p:nvCxnSpPr>
          <p:spPr>
            <a:xfrm rot="10800000">
              <a:off x="4132378"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88" name="Google Shape;588;p72"/>
            <p:cNvCxnSpPr/>
            <p:nvPr/>
          </p:nvCxnSpPr>
          <p:spPr>
            <a:xfrm rot="10800000">
              <a:off x="4274556"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89" name="Google Shape;589;p72"/>
            <p:cNvCxnSpPr/>
            <p:nvPr/>
          </p:nvCxnSpPr>
          <p:spPr>
            <a:xfrm rot="10800000">
              <a:off x="4416733"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90" name="Google Shape;590;p72"/>
            <p:cNvCxnSpPr/>
            <p:nvPr/>
          </p:nvCxnSpPr>
          <p:spPr>
            <a:xfrm rot="10800000">
              <a:off x="4558911"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91" name="Google Shape;591;p72"/>
            <p:cNvCxnSpPr/>
            <p:nvPr/>
          </p:nvCxnSpPr>
          <p:spPr>
            <a:xfrm rot="10800000">
              <a:off x="4701089"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92" name="Google Shape;592;p72"/>
            <p:cNvCxnSpPr/>
            <p:nvPr/>
          </p:nvCxnSpPr>
          <p:spPr>
            <a:xfrm rot="10800000">
              <a:off x="4843267"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93" name="Google Shape;593;p72"/>
            <p:cNvCxnSpPr/>
            <p:nvPr/>
          </p:nvCxnSpPr>
          <p:spPr>
            <a:xfrm rot="10800000">
              <a:off x="4985444"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94" name="Google Shape;594;p72"/>
            <p:cNvCxnSpPr/>
            <p:nvPr/>
          </p:nvCxnSpPr>
          <p:spPr>
            <a:xfrm rot="10800000">
              <a:off x="5127622"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95" name="Google Shape;595;p72"/>
            <p:cNvCxnSpPr/>
            <p:nvPr/>
          </p:nvCxnSpPr>
          <p:spPr>
            <a:xfrm rot="10800000">
              <a:off x="5269800"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96" name="Google Shape;596;p72"/>
            <p:cNvCxnSpPr/>
            <p:nvPr/>
          </p:nvCxnSpPr>
          <p:spPr>
            <a:xfrm rot="10800000">
              <a:off x="5411978"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97" name="Google Shape;597;p72"/>
            <p:cNvCxnSpPr/>
            <p:nvPr/>
          </p:nvCxnSpPr>
          <p:spPr>
            <a:xfrm rot="10800000">
              <a:off x="5554156"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98" name="Google Shape;598;p72"/>
            <p:cNvCxnSpPr/>
            <p:nvPr/>
          </p:nvCxnSpPr>
          <p:spPr>
            <a:xfrm rot="10800000">
              <a:off x="5696333"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599" name="Google Shape;599;p72"/>
            <p:cNvCxnSpPr/>
            <p:nvPr/>
          </p:nvCxnSpPr>
          <p:spPr>
            <a:xfrm rot="10800000">
              <a:off x="5838511"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600" name="Google Shape;600;p72"/>
            <p:cNvCxnSpPr/>
            <p:nvPr/>
          </p:nvCxnSpPr>
          <p:spPr>
            <a:xfrm rot="10800000">
              <a:off x="5980689"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601" name="Google Shape;601;p72"/>
            <p:cNvCxnSpPr/>
            <p:nvPr/>
          </p:nvCxnSpPr>
          <p:spPr>
            <a:xfrm rot="10800000">
              <a:off x="6122867"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602" name="Google Shape;602;p72"/>
            <p:cNvCxnSpPr/>
            <p:nvPr/>
          </p:nvCxnSpPr>
          <p:spPr>
            <a:xfrm rot="10800000">
              <a:off x="6265044"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603" name="Google Shape;603;p72"/>
            <p:cNvCxnSpPr/>
            <p:nvPr/>
          </p:nvCxnSpPr>
          <p:spPr>
            <a:xfrm rot="10800000">
              <a:off x="6407222"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604" name="Google Shape;604;p72"/>
            <p:cNvCxnSpPr/>
            <p:nvPr/>
          </p:nvCxnSpPr>
          <p:spPr>
            <a:xfrm rot="10800000">
              <a:off x="6549400"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605" name="Google Shape;605;p72"/>
            <p:cNvCxnSpPr/>
            <p:nvPr/>
          </p:nvCxnSpPr>
          <p:spPr>
            <a:xfrm rot="10800000">
              <a:off x="6691578"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606" name="Google Shape;606;p72"/>
            <p:cNvCxnSpPr/>
            <p:nvPr/>
          </p:nvCxnSpPr>
          <p:spPr>
            <a:xfrm rot="10800000">
              <a:off x="6833756"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607" name="Google Shape;607;p72"/>
            <p:cNvCxnSpPr/>
            <p:nvPr/>
          </p:nvCxnSpPr>
          <p:spPr>
            <a:xfrm rot="10800000">
              <a:off x="6975933"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608" name="Google Shape;608;p72"/>
            <p:cNvCxnSpPr/>
            <p:nvPr/>
          </p:nvCxnSpPr>
          <p:spPr>
            <a:xfrm rot="10800000">
              <a:off x="7118111"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609" name="Google Shape;609;p72"/>
            <p:cNvCxnSpPr/>
            <p:nvPr/>
          </p:nvCxnSpPr>
          <p:spPr>
            <a:xfrm rot="10800000">
              <a:off x="7260289"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610" name="Google Shape;610;p72"/>
            <p:cNvCxnSpPr/>
            <p:nvPr/>
          </p:nvCxnSpPr>
          <p:spPr>
            <a:xfrm rot="10800000">
              <a:off x="7402467"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611" name="Google Shape;611;p72"/>
            <p:cNvCxnSpPr/>
            <p:nvPr/>
          </p:nvCxnSpPr>
          <p:spPr>
            <a:xfrm rot="10800000">
              <a:off x="7544644"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612" name="Google Shape;612;p72"/>
            <p:cNvCxnSpPr/>
            <p:nvPr/>
          </p:nvCxnSpPr>
          <p:spPr>
            <a:xfrm rot="10800000">
              <a:off x="7686822"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613" name="Google Shape;613;p72"/>
            <p:cNvCxnSpPr/>
            <p:nvPr/>
          </p:nvCxnSpPr>
          <p:spPr>
            <a:xfrm rot="10800000">
              <a:off x="7829000"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614" name="Google Shape;614;p72"/>
            <p:cNvCxnSpPr/>
            <p:nvPr/>
          </p:nvCxnSpPr>
          <p:spPr>
            <a:xfrm rot="10800000">
              <a:off x="7971178"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615" name="Google Shape;615;p72"/>
            <p:cNvCxnSpPr/>
            <p:nvPr/>
          </p:nvCxnSpPr>
          <p:spPr>
            <a:xfrm rot="10800000">
              <a:off x="8113356"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616" name="Google Shape;616;p72"/>
            <p:cNvCxnSpPr/>
            <p:nvPr/>
          </p:nvCxnSpPr>
          <p:spPr>
            <a:xfrm rot="10800000">
              <a:off x="8255533"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617" name="Google Shape;617;p72"/>
            <p:cNvCxnSpPr/>
            <p:nvPr/>
          </p:nvCxnSpPr>
          <p:spPr>
            <a:xfrm rot="10800000">
              <a:off x="8397711"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618" name="Google Shape;618;p72"/>
            <p:cNvCxnSpPr/>
            <p:nvPr/>
          </p:nvCxnSpPr>
          <p:spPr>
            <a:xfrm rot="10800000">
              <a:off x="8539889"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619" name="Google Shape;619;p72"/>
            <p:cNvCxnSpPr/>
            <p:nvPr/>
          </p:nvCxnSpPr>
          <p:spPr>
            <a:xfrm rot="10800000">
              <a:off x="8682067"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620" name="Google Shape;620;p72"/>
            <p:cNvCxnSpPr/>
            <p:nvPr/>
          </p:nvCxnSpPr>
          <p:spPr>
            <a:xfrm rot="10800000">
              <a:off x="8824244"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621" name="Google Shape;621;p72"/>
            <p:cNvCxnSpPr/>
            <p:nvPr/>
          </p:nvCxnSpPr>
          <p:spPr>
            <a:xfrm rot="10800000">
              <a:off x="8966422"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622" name="Google Shape;622;p72"/>
            <p:cNvCxnSpPr/>
            <p:nvPr/>
          </p:nvCxnSpPr>
          <p:spPr>
            <a:xfrm rot="10800000">
              <a:off x="9108600" y="2676900"/>
              <a:ext cx="0" cy="2466600"/>
            </a:xfrm>
            <a:prstGeom prst="straightConnector1">
              <a:avLst/>
            </a:prstGeom>
            <a:noFill/>
            <a:ln w="9525" cap="flat" cmpd="sng">
              <a:solidFill>
                <a:schemeClr val="accent2"/>
              </a:solidFill>
              <a:prstDash val="solid"/>
              <a:round/>
              <a:headEnd type="none" w="sm" len="sm"/>
              <a:tailEnd type="none" w="sm" len="sm"/>
            </a:ln>
          </p:spPr>
        </p:cxnSp>
      </p:grpSp>
      <p:sp>
        <p:nvSpPr>
          <p:cNvPr id="623" name="Google Shape;623;p72"/>
          <p:cNvSpPr/>
          <p:nvPr/>
        </p:nvSpPr>
        <p:spPr>
          <a:xfrm rot="10800000">
            <a:off x="360758" y="47930"/>
            <a:ext cx="8419200" cy="2198100"/>
          </a:xfrm>
          <a:prstGeom prst="roundRect">
            <a:avLst>
              <a:gd name="adj" fmla="val 8872"/>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72"/>
          <p:cNvSpPr/>
          <p:nvPr/>
        </p:nvSpPr>
        <p:spPr>
          <a:xfrm rot="10800000">
            <a:off x="7292708" y="396380"/>
            <a:ext cx="1289100" cy="1501200"/>
          </a:xfrm>
          <a:prstGeom prst="octagon">
            <a:avLst>
              <a:gd name="adj" fmla="val 29289"/>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25" name="Google Shape;625;p72"/>
          <p:cNvSpPr/>
          <p:nvPr/>
        </p:nvSpPr>
        <p:spPr>
          <a:xfrm rot="10800000">
            <a:off x="5607326" y="396380"/>
            <a:ext cx="1289100" cy="1501200"/>
          </a:xfrm>
          <a:prstGeom prst="octagon">
            <a:avLst>
              <a:gd name="adj" fmla="val 29289"/>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26" name="Google Shape;626;p72"/>
          <p:cNvSpPr/>
          <p:nvPr/>
        </p:nvSpPr>
        <p:spPr>
          <a:xfrm rot="10800000">
            <a:off x="3925764" y="396380"/>
            <a:ext cx="1289100" cy="1501200"/>
          </a:xfrm>
          <a:prstGeom prst="octagon">
            <a:avLst>
              <a:gd name="adj" fmla="val 29289"/>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27" name="Google Shape;627;p72"/>
          <p:cNvSpPr/>
          <p:nvPr/>
        </p:nvSpPr>
        <p:spPr>
          <a:xfrm rot="10800000">
            <a:off x="2241561" y="396380"/>
            <a:ext cx="1289100" cy="1501200"/>
          </a:xfrm>
          <a:prstGeom prst="octagon">
            <a:avLst>
              <a:gd name="adj" fmla="val 29289"/>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628" name="Google Shape;628;p72"/>
          <p:cNvSpPr/>
          <p:nvPr/>
        </p:nvSpPr>
        <p:spPr>
          <a:xfrm rot="10800000">
            <a:off x="558843" y="396380"/>
            <a:ext cx="1289100" cy="1501200"/>
          </a:xfrm>
          <a:prstGeom prst="octagon">
            <a:avLst>
              <a:gd name="adj" fmla="val 29289"/>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cxnSp>
        <p:nvCxnSpPr>
          <p:cNvPr id="629" name="Google Shape;629;p72"/>
          <p:cNvCxnSpPr/>
          <p:nvPr/>
        </p:nvCxnSpPr>
        <p:spPr>
          <a:xfrm rot="10800000">
            <a:off x="7094558" y="47805"/>
            <a:ext cx="0" cy="2173800"/>
          </a:xfrm>
          <a:prstGeom prst="straightConnector1">
            <a:avLst/>
          </a:prstGeom>
          <a:noFill/>
          <a:ln w="9525" cap="flat" cmpd="sng">
            <a:solidFill>
              <a:schemeClr val="accent5"/>
            </a:solidFill>
            <a:prstDash val="lgDash"/>
            <a:round/>
            <a:headEnd type="none" w="sm" len="sm"/>
            <a:tailEnd type="none" w="sm" len="sm"/>
          </a:ln>
        </p:spPr>
      </p:cxnSp>
      <p:cxnSp>
        <p:nvCxnSpPr>
          <p:cNvPr id="630" name="Google Shape;630;p72"/>
          <p:cNvCxnSpPr/>
          <p:nvPr/>
        </p:nvCxnSpPr>
        <p:spPr>
          <a:xfrm rot="10800000">
            <a:off x="5409176" y="47805"/>
            <a:ext cx="0" cy="2173800"/>
          </a:xfrm>
          <a:prstGeom prst="straightConnector1">
            <a:avLst/>
          </a:prstGeom>
          <a:noFill/>
          <a:ln w="9525" cap="flat" cmpd="sng">
            <a:solidFill>
              <a:schemeClr val="accent5"/>
            </a:solidFill>
            <a:prstDash val="lgDash"/>
            <a:round/>
            <a:headEnd type="none" w="sm" len="sm"/>
            <a:tailEnd type="none" w="sm" len="sm"/>
          </a:ln>
        </p:spPr>
      </p:cxnSp>
      <p:cxnSp>
        <p:nvCxnSpPr>
          <p:cNvPr id="631" name="Google Shape;631;p72"/>
          <p:cNvCxnSpPr/>
          <p:nvPr/>
        </p:nvCxnSpPr>
        <p:spPr>
          <a:xfrm rot="10800000">
            <a:off x="3727614" y="47805"/>
            <a:ext cx="0" cy="2173800"/>
          </a:xfrm>
          <a:prstGeom prst="straightConnector1">
            <a:avLst/>
          </a:prstGeom>
          <a:noFill/>
          <a:ln w="9525" cap="flat" cmpd="sng">
            <a:solidFill>
              <a:schemeClr val="accent5"/>
            </a:solidFill>
            <a:prstDash val="lgDash"/>
            <a:round/>
            <a:headEnd type="none" w="sm" len="sm"/>
            <a:tailEnd type="none" w="sm" len="sm"/>
          </a:ln>
        </p:spPr>
      </p:cxnSp>
      <p:cxnSp>
        <p:nvCxnSpPr>
          <p:cNvPr id="632" name="Google Shape;632;p72"/>
          <p:cNvCxnSpPr/>
          <p:nvPr/>
        </p:nvCxnSpPr>
        <p:spPr>
          <a:xfrm rot="10800000">
            <a:off x="2043411" y="47805"/>
            <a:ext cx="0" cy="2173800"/>
          </a:xfrm>
          <a:prstGeom prst="straightConnector1">
            <a:avLst/>
          </a:prstGeom>
          <a:noFill/>
          <a:ln w="9525" cap="flat" cmpd="sng">
            <a:solidFill>
              <a:schemeClr val="accent5"/>
            </a:solidFill>
            <a:prstDash val="lgDash"/>
            <a:round/>
            <a:headEnd type="none" w="sm" len="sm"/>
            <a:tailEnd type="none" w="sm" len="sm"/>
          </a:ln>
        </p:spPr>
      </p:cxnSp>
      <p:sp>
        <p:nvSpPr>
          <p:cNvPr id="633" name="Google Shape;633;p72"/>
          <p:cNvSpPr/>
          <p:nvPr/>
        </p:nvSpPr>
        <p:spPr>
          <a:xfrm>
            <a:off x="-850" y="4870650"/>
            <a:ext cx="9147300" cy="272700"/>
          </a:xfrm>
          <a:prstGeom prst="rect">
            <a:avLst/>
          </a:prstGeom>
          <a:solidFill>
            <a:srgbClr val="79B2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72"/>
          <p:cNvSpPr/>
          <p:nvPr/>
        </p:nvSpPr>
        <p:spPr>
          <a:xfrm>
            <a:off x="8464752" y="4275934"/>
            <a:ext cx="1744995" cy="919236"/>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72"/>
          <p:cNvSpPr txBox="1">
            <a:spLocks noGrp="1"/>
          </p:cNvSpPr>
          <p:nvPr>
            <p:ph type="ctrTitle"/>
          </p:nvPr>
        </p:nvSpPr>
        <p:spPr>
          <a:xfrm>
            <a:off x="716525" y="2571750"/>
            <a:ext cx="4979400" cy="639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3600"/>
              <a:buNone/>
              <a:defRPr sz="4800"/>
            </a:lvl1pPr>
            <a:lvl2pPr lvl="1" algn="l">
              <a:lnSpc>
                <a:spcPct val="100000"/>
              </a:lnSpc>
              <a:spcBef>
                <a:spcPts val="0"/>
              </a:spcBef>
              <a:spcAft>
                <a:spcPts val="0"/>
              </a:spcAft>
              <a:buClr>
                <a:schemeClr val="dk1"/>
              </a:buClr>
              <a:buSzPts val="1600"/>
              <a:buNone/>
              <a:defRPr sz="1600">
                <a:solidFill>
                  <a:schemeClr val="dk1"/>
                </a:solidFill>
              </a:defRPr>
            </a:lvl2pPr>
            <a:lvl3pPr lvl="2" algn="l">
              <a:lnSpc>
                <a:spcPct val="100000"/>
              </a:lnSpc>
              <a:spcBef>
                <a:spcPts val="0"/>
              </a:spcBef>
              <a:spcAft>
                <a:spcPts val="0"/>
              </a:spcAft>
              <a:buClr>
                <a:schemeClr val="dk1"/>
              </a:buClr>
              <a:buSzPts val="1600"/>
              <a:buNone/>
              <a:defRPr sz="1600">
                <a:solidFill>
                  <a:schemeClr val="dk1"/>
                </a:solidFill>
              </a:defRPr>
            </a:lvl3pPr>
            <a:lvl4pPr lvl="3" algn="l">
              <a:lnSpc>
                <a:spcPct val="100000"/>
              </a:lnSpc>
              <a:spcBef>
                <a:spcPts val="0"/>
              </a:spcBef>
              <a:spcAft>
                <a:spcPts val="0"/>
              </a:spcAft>
              <a:buClr>
                <a:schemeClr val="dk1"/>
              </a:buClr>
              <a:buSzPts val="1600"/>
              <a:buNone/>
              <a:defRPr sz="1600">
                <a:solidFill>
                  <a:schemeClr val="dk1"/>
                </a:solidFill>
              </a:defRPr>
            </a:lvl4pPr>
            <a:lvl5pPr lvl="4" algn="l">
              <a:lnSpc>
                <a:spcPct val="100000"/>
              </a:lnSpc>
              <a:spcBef>
                <a:spcPts val="0"/>
              </a:spcBef>
              <a:spcAft>
                <a:spcPts val="0"/>
              </a:spcAft>
              <a:buClr>
                <a:schemeClr val="dk1"/>
              </a:buClr>
              <a:buSzPts val="1600"/>
              <a:buNone/>
              <a:defRPr sz="1600">
                <a:solidFill>
                  <a:schemeClr val="dk1"/>
                </a:solidFill>
              </a:defRPr>
            </a:lvl5pPr>
            <a:lvl6pPr lvl="5" algn="l">
              <a:lnSpc>
                <a:spcPct val="100000"/>
              </a:lnSpc>
              <a:spcBef>
                <a:spcPts val="0"/>
              </a:spcBef>
              <a:spcAft>
                <a:spcPts val="0"/>
              </a:spcAft>
              <a:buClr>
                <a:schemeClr val="dk1"/>
              </a:buClr>
              <a:buSzPts val="1600"/>
              <a:buNone/>
              <a:defRPr sz="1600">
                <a:solidFill>
                  <a:schemeClr val="dk1"/>
                </a:solidFill>
              </a:defRPr>
            </a:lvl6pPr>
            <a:lvl7pPr lvl="6" algn="l">
              <a:lnSpc>
                <a:spcPct val="100000"/>
              </a:lnSpc>
              <a:spcBef>
                <a:spcPts val="0"/>
              </a:spcBef>
              <a:spcAft>
                <a:spcPts val="0"/>
              </a:spcAft>
              <a:buClr>
                <a:schemeClr val="dk1"/>
              </a:buClr>
              <a:buSzPts val="1600"/>
              <a:buNone/>
              <a:defRPr sz="1600">
                <a:solidFill>
                  <a:schemeClr val="dk1"/>
                </a:solidFill>
              </a:defRPr>
            </a:lvl7pPr>
            <a:lvl8pPr lvl="7" algn="l">
              <a:lnSpc>
                <a:spcPct val="100000"/>
              </a:lnSpc>
              <a:spcBef>
                <a:spcPts val="0"/>
              </a:spcBef>
              <a:spcAft>
                <a:spcPts val="0"/>
              </a:spcAft>
              <a:buClr>
                <a:schemeClr val="dk1"/>
              </a:buClr>
              <a:buSzPts val="1600"/>
              <a:buNone/>
              <a:defRPr sz="1600">
                <a:solidFill>
                  <a:schemeClr val="dk1"/>
                </a:solidFill>
              </a:defRPr>
            </a:lvl8pPr>
            <a:lvl9pPr lvl="8" algn="l">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636" name="Google Shape;636;p72"/>
          <p:cNvSpPr txBox="1">
            <a:spLocks noGrp="1"/>
          </p:cNvSpPr>
          <p:nvPr>
            <p:ph type="subTitle" idx="1"/>
          </p:nvPr>
        </p:nvSpPr>
        <p:spPr>
          <a:xfrm>
            <a:off x="716525" y="3286825"/>
            <a:ext cx="4979400" cy="1217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7" name="Google Shape;637;p72"/>
          <p:cNvSpPr txBox="1"/>
          <p:nvPr/>
        </p:nvSpPr>
        <p:spPr>
          <a:xfrm>
            <a:off x="4333875" y="4143375"/>
            <a:ext cx="4095900" cy="464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Anaheim"/>
                <a:ea typeface="Anaheim"/>
                <a:cs typeface="Anaheim"/>
                <a:sym typeface="Anaheim"/>
              </a:rPr>
              <a:t>CREDITS: This presentation template was created by </a:t>
            </a:r>
            <a:r>
              <a:rPr lang="en" sz="1200" b="1" i="0" u="none" strike="noStrike" cap="none">
                <a:solidFill>
                  <a:schemeClr val="dk1"/>
                </a:solidFill>
                <a:uFill>
                  <a:noFill/>
                </a:uFill>
                <a:latin typeface="Anaheim"/>
                <a:ea typeface="Anaheim"/>
                <a:cs typeface="Anaheim"/>
                <a:sym typeface="Anaheim"/>
                <a:hlinkClick r:id="rId2">
                  <a:extLst>
                    <a:ext uri="{A12FA001-AC4F-418D-AE19-62706E023703}">
                      <ahyp:hlinkClr xmlns:ahyp="http://schemas.microsoft.com/office/drawing/2018/hyperlinkcolor" val="tx"/>
                    </a:ext>
                  </a:extLst>
                </a:hlinkClick>
              </a:rPr>
              <a:t>Slidesgo</a:t>
            </a:r>
            <a:r>
              <a:rPr lang="en" sz="1200" b="0" i="0" u="none" strike="noStrike" cap="none">
                <a:solidFill>
                  <a:schemeClr val="dk1"/>
                </a:solidFill>
                <a:latin typeface="Anaheim"/>
                <a:ea typeface="Anaheim"/>
                <a:cs typeface="Anaheim"/>
                <a:sym typeface="Anaheim"/>
              </a:rPr>
              <a:t>, including icons by </a:t>
            </a:r>
            <a:r>
              <a:rPr lang="en" sz="1200" b="1" i="0" u="none" strike="noStrike" cap="none">
                <a:solidFill>
                  <a:schemeClr val="dk1"/>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Flaticon</a:t>
            </a:r>
            <a:r>
              <a:rPr lang="en" sz="1200" b="0" i="0" u="none" strike="noStrike" cap="none">
                <a:solidFill>
                  <a:schemeClr val="dk1"/>
                </a:solidFill>
                <a:latin typeface="Anaheim"/>
                <a:ea typeface="Anaheim"/>
                <a:cs typeface="Anaheim"/>
                <a:sym typeface="Anaheim"/>
              </a:rPr>
              <a:t>, infographics &amp; images by </a:t>
            </a:r>
            <a:r>
              <a:rPr lang="en" sz="1200" b="1" i="0" u="none" strike="noStrike" cap="none">
                <a:solidFill>
                  <a:schemeClr val="dk1"/>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Freepik</a:t>
            </a:r>
            <a:r>
              <a:rPr lang="en" sz="1200" b="0" i="0" u="none" strike="noStrike" cap="none">
                <a:solidFill>
                  <a:schemeClr val="dk1"/>
                </a:solidFill>
                <a:latin typeface="Anaheim"/>
                <a:ea typeface="Anaheim"/>
                <a:cs typeface="Anaheim"/>
                <a:sym typeface="Anaheim"/>
              </a:rPr>
              <a:t> </a:t>
            </a:r>
            <a:endParaRPr sz="1200" b="0" i="0" u="none" strike="noStrike" cap="none">
              <a:solidFill>
                <a:schemeClr val="dk1"/>
              </a:solidFill>
              <a:latin typeface="Anaheim"/>
              <a:ea typeface="Anaheim"/>
              <a:cs typeface="Anaheim"/>
              <a:sym typeface="Anaheim"/>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6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600"/>
              <a:buFont typeface="Alata"/>
              <a:buNone/>
              <a:defRPr sz="3600" b="1"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accent1"/>
              </a:buClr>
              <a:buSzPts val="2800"/>
              <a:buFont typeface="Alata"/>
              <a:buNone/>
              <a:defRPr sz="2800" b="1" i="0" u="none" strike="noStrike" cap="none">
                <a:solidFill>
                  <a:schemeClr val="accent1"/>
                </a:solidFill>
                <a:latin typeface="Alata"/>
                <a:ea typeface="Alata"/>
                <a:cs typeface="Alata"/>
                <a:sym typeface="Alata"/>
              </a:defRPr>
            </a:lvl2pPr>
            <a:lvl3pPr marR="0" lvl="2" algn="l" rtl="0">
              <a:lnSpc>
                <a:spcPct val="100000"/>
              </a:lnSpc>
              <a:spcBef>
                <a:spcPts val="0"/>
              </a:spcBef>
              <a:spcAft>
                <a:spcPts val="0"/>
              </a:spcAft>
              <a:buClr>
                <a:schemeClr val="accent1"/>
              </a:buClr>
              <a:buSzPts val="2800"/>
              <a:buFont typeface="Alata"/>
              <a:buNone/>
              <a:defRPr sz="2800" b="1" i="0" u="none" strike="noStrike" cap="none">
                <a:solidFill>
                  <a:schemeClr val="accent1"/>
                </a:solidFill>
                <a:latin typeface="Alata"/>
                <a:ea typeface="Alata"/>
                <a:cs typeface="Alata"/>
                <a:sym typeface="Alata"/>
              </a:defRPr>
            </a:lvl3pPr>
            <a:lvl4pPr marR="0" lvl="3" algn="l" rtl="0">
              <a:lnSpc>
                <a:spcPct val="100000"/>
              </a:lnSpc>
              <a:spcBef>
                <a:spcPts val="0"/>
              </a:spcBef>
              <a:spcAft>
                <a:spcPts val="0"/>
              </a:spcAft>
              <a:buClr>
                <a:schemeClr val="accent1"/>
              </a:buClr>
              <a:buSzPts val="2800"/>
              <a:buFont typeface="Alata"/>
              <a:buNone/>
              <a:defRPr sz="2800" b="1" i="0" u="none" strike="noStrike" cap="none">
                <a:solidFill>
                  <a:schemeClr val="accent1"/>
                </a:solidFill>
                <a:latin typeface="Alata"/>
                <a:ea typeface="Alata"/>
                <a:cs typeface="Alata"/>
                <a:sym typeface="Alata"/>
              </a:defRPr>
            </a:lvl4pPr>
            <a:lvl5pPr marR="0" lvl="4" algn="l" rtl="0">
              <a:lnSpc>
                <a:spcPct val="100000"/>
              </a:lnSpc>
              <a:spcBef>
                <a:spcPts val="0"/>
              </a:spcBef>
              <a:spcAft>
                <a:spcPts val="0"/>
              </a:spcAft>
              <a:buClr>
                <a:schemeClr val="accent1"/>
              </a:buClr>
              <a:buSzPts val="2800"/>
              <a:buFont typeface="Alata"/>
              <a:buNone/>
              <a:defRPr sz="2800" b="1" i="0" u="none" strike="noStrike" cap="none">
                <a:solidFill>
                  <a:schemeClr val="accent1"/>
                </a:solidFill>
                <a:latin typeface="Alata"/>
                <a:ea typeface="Alata"/>
                <a:cs typeface="Alata"/>
                <a:sym typeface="Alata"/>
              </a:defRPr>
            </a:lvl5pPr>
            <a:lvl6pPr marR="0" lvl="5" algn="l" rtl="0">
              <a:lnSpc>
                <a:spcPct val="100000"/>
              </a:lnSpc>
              <a:spcBef>
                <a:spcPts val="0"/>
              </a:spcBef>
              <a:spcAft>
                <a:spcPts val="0"/>
              </a:spcAft>
              <a:buClr>
                <a:schemeClr val="accent1"/>
              </a:buClr>
              <a:buSzPts val="2800"/>
              <a:buFont typeface="Alata"/>
              <a:buNone/>
              <a:defRPr sz="2800" b="1" i="0" u="none" strike="noStrike" cap="none">
                <a:solidFill>
                  <a:schemeClr val="accent1"/>
                </a:solidFill>
                <a:latin typeface="Alata"/>
                <a:ea typeface="Alata"/>
                <a:cs typeface="Alata"/>
                <a:sym typeface="Alata"/>
              </a:defRPr>
            </a:lvl6pPr>
            <a:lvl7pPr marR="0" lvl="6" algn="l" rtl="0">
              <a:lnSpc>
                <a:spcPct val="100000"/>
              </a:lnSpc>
              <a:spcBef>
                <a:spcPts val="0"/>
              </a:spcBef>
              <a:spcAft>
                <a:spcPts val="0"/>
              </a:spcAft>
              <a:buClr>
                <a:schemeClr val="accent1"/>
              </a:buClr>
              <a:buSzPts val="2800"/>
              <a:buFont typeface="Alata"/>
              <a:buNone/>
              <a:defRPr sz="2800" b="1" i="0" u="none" strike="noStrike" cap="none">
                <a:solidFill>
                  <a:schemeClr val="accent1"/>
                </a:solidFill>
                <a:latin typeface="Alata"/>
                <a:ea typeface="Alata"/>
                <a:cs typeface="Alata"/>
                <a:sym typeface="Alata"/>
              </a:defRPr>
            </a:lvl7pPr>
            <a:lvl8pPr marR="0" lvl="7" algn="l" rtl="0">
              <a:lnSpc>
                <a:spcPct val="100000"/>
              </a:lnSpc>
              <a:spcBef>
                <a:spcPts val="0"/>
              </a:spcBef>
              <a:spcAft>
                <a:spcPts val="0"/>
              </a:spcAft>
              <a:buClr>
                <a:schemeClr val="accent1"/>
              </a:buClr>
              <a:buSzPts val="2800"/>
              <a:buFont typeface="Alata"/>
              <a:buNone/>
              <a:defRPr sz="2800" b="1" i="0" u="none" strike="noStrike" cap="none">
                <a:solidFill>
                  <a:schemeClr val="accent1"/>
                </a:solidFill>
                <a:latin typeface="Alata"/>
                <a:ea typeface="Alata"/>
                <a:cs typeface="Alata"/>
                <a:sym typeface="Alata"/>
              </a:defRPr>
            </a:lvl8pPr>
            <a:lvl9pPr marR="0" lvl="8" algn="l" rtl="0">
              <a:lnSpc>
                <a:spcPct val="100000"/>
              </a:lnSpc>
              <a:spcBef>
                <a:spcPts val="0"/>
              </a:spcBef>
              <a:spcAft>
                <a:spcPts val="0"/>
              </a:spcAft>
              <a:buClr>
                <a:schemeClr val="accent1"/>
              </a:buClr>
              <a:buSzPts val="2800"/>
              <a:buFont typeface="Alata"/>
              <a:buNone/>
              <a:defRPr sz="2800" b="1" i="0" u="none" strike="noStrike" cap="none">
                <a:solidFill>
                  <a:schemeClr val="accent1"/>
                </a:solidFill>
                <a:latin typeface="Alata"/>
                <a:ea typeface="Alata"/>
                <a:cs typeface="Alata"/>
                <a:sym typeface="Alata"/>
              </a:defRPr>
            </a:lvl9pPr>
          </a:lstStyle>
          <a:p>
            <a:endParaRPr/>
          </a:p>
        </p:txBody>
      </p:sp>
      <p:sp>
        <p:nvSpPr>
          <p:cNvPr id="7" name="Google Shape;7;p6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Anaheim"/>
              <a:buChar char="●"/>
              <a:defRPr sz="1400" b="0" i="0" u="none" strike="noStrike" cap="none">
                <a:solidFill>
                  <a:schemeClr val="dk1"/>
                </a:solidFill>
                <a:latin typeface="Anaheim"/>
                <a:ea typeface="Anaheim"/>
                <a:cs typeface="Anaheim"/>
                <a:sym typeface="Anaheim"/>
              </a:defRPr>
            </a:lvl1pPr>
            <a:lvl2pPr marL="914400" marR="0" lvl="1" indent="-317500" algn="l" rtl="0">
              <a:lnSpc>
                <a:spcPct val="100000"/>
              </a:lnSpc>
              <a:spcBef>
                <a:spcPts val="0"/>
              </a:spcBef>
              <a:spcAft>
                <a:spcPts val="0"/>
              </a:spcAft>
              <a:buClr>
                <a:schemeClr val="dk1"/>
              </a:buClr>
              <a:buSzPts val="1400"/>
              <a:buFont typeface="Anaheim"/>
              <a:buChar char="○"/>
              <a:defRPr sz="1400" b="0" i="0" u="none" strike="noStrike" cap="none">
                <a:solidFill>
                  <a:schemeClr val="dk1"/>
                </a:solidFill>
                <a:latin typeface="Anaheim"/>
                <a:ea typeface="Anaheim"/>
                <a:cs typeface="Anaheim"/>
                <a:sym typeface="Anaheim"/>
              </a:defRPr>
            </a:lvl2pPr>
            <a:lvl3pPr marL="1371600" marR="0" lvl="2" indent="-317500" algn="l" rtl="0">
              <a:lnSpc>
                <a:spcPct val="100000"/>
              </a:lnSpc>
              <a:spcBef>
                <a:spcPts val="0"/>
              </a:spcBef>
              <a:spcAft>
                <a:spcPts val="0"/>
              </a:spcAft>
              <a:buClr>
                <a:schemeClr val="dk1"/>
              </a:buClr>
              <a:buSzPts val="1400"/>
              <a:buFont typeface="Anaheim"/>
              <a:buChar char="■"/>
              <a:defRPr sz="1400" b="0" i="0" u="none" strike="noStrike" cap="none">
                <a:solidFill>
                  <a:schemeClr val="dk1"/>
                </a:solidFill>
                <a:latin typeface="Anaheim"/>
                <a:ea typeface="Anaheim"/>
                <a:cs typeface="Anaheim"/>
                <a:sym typeface="Anaheim"/>
              </a:defRPr>
            </a:lvl3pPr>
            <a:lvl4pPr marL="1828800" marR="0" lvl="3" indent="-317500" algn="l" rtl="0">
              <a:lnSpc>
                <a:spcPct val="100000"/>
              </a:lnSpc>
              <a:spcBef>
                <a:spcPts val="0"/>
              </a:spcBef>
              <a:spcAft>
                <a:spcPts val="0"/>
              </a:spcAft>
              <a:buClr>
                <a:schemeClr val="dk1"/>
              </a:buClr>
              <a:buSzPts val="1400"/>
              <a:buFont typeface="Anaheim"/>
              <a:buChar char="●"/>
              <a:defRPr sz="1400" b="0" i="0" u="none" strike="noStrike" cap="none">
                <a:solidFill>
                  <a:schemeClr val="dk1"/>
                </a:solidFill>
                <a:latin typeface="Anaheim"/>
                <a:ea typeface="Anaheim"/>
                <a:cs typeface="Anaheim"/>
                <a:sym typeface="Anaheim"/>
              </a:defRPr>
            </a:lvl4pPr>
            <a:lvl5pPr marL="2286000" marR="0" lvl="4" indent="-317500" algn="l" rtl="0">
              <a:lnSpc>
                <a:spcPct val="100000"/>
              </a:lnSpc>
              <a:spcBef>
                <a:spcPts val="0"/>
              </a:spcBef>
              <a:spcAft>
                <a:spcPts val="0"/>
              </a:spcAft>
              <a:buClr>
                <a:schemeClr val="dk1"/>
              </a:buClr>
              <a:buSzPts val="1400"/>
              <a:buFont typeface="Anaheim"/>
              <a:buChar char="○"/>
              <a:defRPr sz="1400" b="0" i="0" u="none" strike="noStrike" cap="none">
                <a:solidFill>
                  <a:schemeClr val="dk1"/>
                </a:solidFill>
                <a:latin typeface="Anaheim"/>
                <a:ea typeface="Anaheim"/>
                <a:cs typeface="Anaheim"/>
                <a:sym typeface="Anaheim"/>
              </a:defRPr>
            </a:lvl5pPr>
            <a:lvl6pPr marL="2743200" marR="0" lvl="5" indent="-317500" algn="l" rtl="0">
              <a:lnSpc>
                <a:spcPct val="100000"/>
              </a:lnSpc>
              <a:spcBef>
                <a:spcPts val="0"/>
              </a:spcBef>
              <a:spcAft>
                <a:spcPts val="0"/>
              </a:spcAft>
              <a:buClr>
                <a:schemeClr val="dk1"/>
              </a:buClr>
              <a:buSzPts val="1400"/>
              <a:buFont typeface="Anaheim"/>
              <a:buChar char="■"/>
              <a:defRPr sz="1400" b="0" i="0" u="none" strike="noStrike" cap="none">
                <a:solidFill>
                  <a:schemeClr val="dk1"/>
                </a:solidFill>
                <a:latin typeface="Anaheim"/>
                <a:ea typeface="Anaheim"/>
                <a:cs typeface="Anaheim"/>
                <a:sym typeface="Anaheim"/>
              </a:defRPr>
            </a:lvl6pPr>
            <a:lvl7pPr marL="3200400" marR="0" lvl="6" indent="-317500" algn="l" rtl="0">
              <a:lnSpc>
                <a:spcPct val="100000"/>
              </a:lnSpc>
              <a:spcBef>
                <a:spcPts val="0"/>
              </a:spcBef>
              <a:spcAft>
                <a:spcPts val="0"/>
              </a:spcAft>
              <a:buClr>
                <a:schemeClr val="dk1"/>
              </a:buClr>
              <a:buSzPts val="1400"/>
              <a:buFont typeface="Anaheim"/>
              <a:buChar char="●"/>
              <a:defRPr sz="1400" b="0" i="0" u="none" strike="noStrike" cap="none">
                <a:solidFill>
                  <a:schemeClr val="dk1"/>
                </a:solidFill>
                <a:latin typeface="Anaheim"/>
                <a:ea typeface="Anaheim"/>
                <a:cs typeface="Anaheim"/>
                <a:sym typeface="Anaheim"/>
              </a:defRPr>
            </a:lvl7pPr>
            <a:lvl8pPr marL="3657600" marR="0" lvl="7" indent="-317500" algn="l" rtl="0">
              <a:lnSpc>
                <a:spcPct val="100000"/>
              </a:lnSpc>
              <a:spcBef>
                <a:spcPts val="0"/>
              </a:spcBef>
              <a:spcAft>
                <a:spcPts val="0"/>
              </a:spcAft>
              <a:buClr>
                <a:schemeClr val="dk1"/>
              </a:buClr>
              <a:buSzPts val="1400"/>
              <a:buFont typeface="Anaheim"/>
              <a:buChar char="○"/>
              <a:defRPr sz="1400" b="0" i="0" u="none" strike="noStrike" cap="none">
                <a:solidFill>
                  <a:schemeClr val="dk1"/>
                </a:solidFill>
                <a:latin typeface="Anaheim"/>
                <a:ea typeface="Anaheim"/>
                <a:cs typeface="Anaheim"/>
                <a:sym typeface="Anaheim"/>
              </a:defRPr>
            </a:lvl8pPr>
            <a:lvl9pPr marL="4114800" marR="0" lvl="8" indent="-317500" algn="l" rtl="0">
              <a:lnSpc>
                <a:spcPct val="100000"/>
              </a:lnSpc>
              <a:spcBef>
                <a:spcPts val="0"/>
              </a:spcBef>
              <a:spcAft>
                <a:spcPts val="0"/>
              </a:spcAft>
              <a:buClr>
                <a:schemeClr val="dk1"/>
              </a:buClr>
              <a:buSzPts val="1400"/>
              <a:buFont typeface="Anaheim"/>
              <a:buChar char="■"/>
              <a:defRPr sz="1400" b="0" i="0" u="none" strike="noStrike" cap="none">
                <a:solidFill>
                  <a:schemeClr val="dk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jp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11.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datasets/open-flights/flight-route-database"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ourairports.com/data/"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0E0E0"/>
        </a:solidFill>
        <a:effectLst/>
      </p:bgPr>
    </p:bg>
    <p:spTree>
      <p:nvGrpSpPr>
        <p:cNvPr id="1" name="Shape 1502"/>
        <p:cNvGrpSpPr/>
        <p:nvPr/>
      </p:nvGrpSpPr>
      <p:grpSpPr>
        <a:xfrm>
          <a:off x="0" y="0"/>
          <a:ext cx="0" cy="0"/>
          <a:chOff x="0" y="0"/>
          <a:chExt cx="0" cy="0"/>
        </a:xfrm>
      </p:grpSpPr>
      <p:sp>
        <p:nvSpPr>
          <p:cNvPr id="1503" name="Google Shape;1503;p1"/>
          <p:cNvSpPr/>
          <p:nvPr/>
        </p:nvSpPr>
        <p:spPr>
          <a:xfrm>
            <a:off x="-1744995" y="650979"/>
            <a:ext cx="1744995" cy="919236"/>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1"/>
          <p:cNvSpPr txBox="1">
            <a:spLocks noGrp="1"/>
          </p:cNvSpPr>
          <p:nvPr>
            <p:ph type="ctrTitle"/>
          </p:nvPr>
        </p:nvSpPr>
        <p:spPr>
          <a:xfrm>
            <a:off x="713525" y="694188"/>
            <a:ext cx="7717200" cy="496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sz="3400"/>
              <a:t>Air Transportation Network Analysis</a:t>
            </a:r>
            <a:endParaRPr sz="3400"/>
          </a:p>
        </p:txBody>
      </p:sp>
      <p:sp>
        <p:nvSpPr>
          <p:cNvPr id="1505" name="Google Shape;1505;p1"/>
          <p:cNvSpPr/>
          <p:nvPr/>
        </p:nvSpPr>
        <p:spPr>
          <a:xfrm>
            <a:off x="0" y="1991705"/>
            <a:ext cx="9144000" cy="2428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06" name="Google Shape;1506;p1"/>
          <p:cNvGrpSpPr/>
          <p:nvPr/>
        </p:nvGrpSpPr>
        <p:grpSpPr>
          <a:xfrm>
            <a:off x="-5650" y="2152038"/>
            <a:ext cx="9147300" cy="2132375"/>
            <a:chOff x="-5650" y="2891338"/>
            <a:chExt cx="9147300" cy="2132375"/>
          </a:xfrm>
        </p:grpSpPr>
        <p:cxnSp>
          <p:nvCxnSpPr>
            <p:cNvPr id="1507" name="Google Shape;1507;p1"/>
            <p:cNvCxnSpPr/>
            <p:nvPr/>
          </p:nvCxnSpPr>
          <p:spPr>
            <a:xfrm>
              <a:off x="-5650" y="2891338"/>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1508" name="Google Shape;1508;p1"/>
            <p:cNvCxnSpPr/>
            <p:nvPr/>
          </p:nvCxnSpPr>
          <p:spPr>
            <a:xfrm>
              <a:off x="-5650" y="3043650"/>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1509" name="Google Shape;1509;p1"/>
            <p:cNvCxnSpPr/>
            <p:nvPr/>
          </p:nvCxnSpPr>
          <p:spPr>
            <a:xfrm>
              <a:off x="-5650" y="3195963"/>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1510" name="Google Shape;1510;p1"/>
            <p:cNvCxnSpPr/>
            <p:nvPr/>
          </p:nvCxnSpPr>
          <p:spPr>
            <a:xfrm>
              <a:off x="-5650" y="3348275"/>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1511" name="Google Shape;1511;p1"/>
            <p:cNvCxnSpPr/>
            <p:nvPr/>
          </p:nvCxnSpPr>
          <p:spPr>
            <a:xfrm>
              <a:off x="-5650" y="3500588"/>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1512" name="Google Shape;1512;p1"/>
            <p:cNvCxnSpPr/>
            <p:nvPr/>
          </p:nvCxnSpPr>
          <p:spPr>
            <a:xfrm>
              <a:off x="-5650" y="3652900"/>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1513" name="Google Shape;1513;p1"/>
            <p:cNvCxnSpPr/>
            <p:nvPr/>
          </p:nvCxnSpPr>
          <p:spPr>
            <a:xfrm>
              <a:off x="-5650" y="3805213"/>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1514" name="Google Shape;1514;p1"/>
            <p:cNvCxnSpPr/>
            <p:nvPr/>
          </p:nvCxnSpPr>
          <p:spPr>
            <a:xfrm>
              <a:off x="-5650" y="3957525"/>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1515" name="Google Shape;1515;p1"/>
            <p:cNvCxnSpPr/>
            <p:nvPr/>
          </p:nvCxnSpPr>
          <p:spPr>
            <a:xfrm>
              <a:off x="-5650" y="4109838"/>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1516" name="Google Shape;1516;p1"/>
            <p:cNvCxnSpPr/>
            <p:nvPr/>
          </p:nvCxnSpPr>
          <p:spPr>
            <a:xfrm>
              <a:off x="-5650" y="4262150"/>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1517" name="Google Shape;1517;p1"/>
            <p:cNvCxnSpPr/>
            <p:nvPr/>
          </p:nvCxnSpPr>
          <p:spPr>
            <a:xfrm>
              <a:off x="-5650" y="4414463"/>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1518" name="Google Shape;1518;p1"/>
            <p:cNvCxnSpPr/>
            <p:nvPr/>
          </p:nvCxnSpPr>
          <p:spPr>
            <a:xfrm>
              <a:off x="-5650" y="4566775"/>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1519" name="Google Shape;1519;p1"/>
            <p:cNvCxnSpPr/>
            <p:nvPr/>
          </p:nvCxnSpPr>
          <p:spPr>
            <a:xfrm>
              <a:off x="-5650" y="4719088"/>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1520" name="Google Shape;1520;p1"/>
            <p:cNvCxnSpPr/>
            <p:nvPr/>
          </p:nvCxnSpPr>
          <p:spPr>
            <a:xfrm>
              <a:off x="-5650" y="4871400"/>
              <a:ext cx="9147300" cy="0"/>
            </a:xfrm>
            <a:prstGeom prst="straightConnector1">
              <a:avLst/>
            </a:prstGeom>
            <a:noFill/>
            <a:ln w="9525" cap="flat" cmpd="sng">
              <a:solidFill>
                <a:schemeClr val="accent2"/>
              </a:solidFill>
              <a:prstDash val="solid"/>
              <a:round/>
              <a:headEnd type="none" w="sm" len="sm"/>
              <a:tailEnd type="none" w="sm" len="sm"/>
            </a:ln>
          </p:spPr>
        </p:cxnSp>
        <p:cxnSp>
          <p:nvCxnSpPr>
            <p:cNvPr id="1521" name="Google Shape;1521;p1"/>
            <p:cNvCxnSpPr/>
            <p:nvPr/>
          </p:nvCxnSpPr>
          <p:spPr>
            <a:xfrm>
              <a:off x="-5650" y="5023713"/>
              <a:ext cx="9147300" cy="0"/>
            </a:xfrm>
            <a:prstGeom prst="straightConnector1">
              <a:avLst/>
            </a:prstGeom>
            <a:noFill/>
            <a:ln w="9525" cap="flat" cmpd="sng">
              <a:solidFill>
                <a:schemeClr val="accent2"/>
              </a:solidFill>
              <a:prstDash val="solid"/>
              <a:round/>
              <a:headEnd type="none" w="sm" len="sm"/>
              <a:tailEnd type="none" w="sm" len="sm"/>
            </a:ln>
          </p:spPr>
        </p:cxnSp>
      </p:grpSp>
      <p:grpSp>
        <p:nvGrpSpPr>
          <p:cNvPr id="1522" name="Google Shape;1522;p1"/>
          <p:cNvGrpSpPr/>
          <p:nvPr/>
        </p:nvGrpSpPr>
        <p:grpSpPr>
          <a:xfrm>
            <a:off x="93400" y="1991788"/>
            <a:ext cx="8957200" cy="2412581"/>
            <a:chOff x="151400" y="2676900"/>
            <a:chExt cx="8957200" cy="2466600"/>
          </a:xfrm>
        </p:grpSpPr>
        <p:cxnSp>
          <p:nvCxnSpPr>
            <p:cNvPr id="1523" name="Google Shape;1523;p1"/>
            <p:cNvCxnSpPr/>
            <p:nvPr/>
          </p:nvCxnSpPr>
          <p:spPr>
            <a:xfrm rot="10800000">
              <a:off x="151400"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24" name="Google Shape;1524;p1"/>
            <p:cNvCxnSpPr/>
            <p:nvPr/>
          </p:nvCxnSpPr>
          <p:spPr>
            <a:xfrm rot="10800000">
              <a:off x="293578"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25" name="Google Shape;1525;p1"/>
            <p:cNvCxnSpPr/>
            <p:nvPr/>
          </p:nvCxnSpPr>
          <p:spPr>
            <a:xfrm rot="10800000">
              <a:off x="435756"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26" name="Google Shape;1526;p1"/>
            <p:cNvCxnSpPr/>
            <p:nvPr/>
          </p:nvCxnSpPr>
          <p:spPr>
            <a:xfrm rot="10800000">
              <a:off x="577933"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27" name="Google Shape;1527;p1"/>
            <p:cNvCxnSpPr/>
            <p:nvPr/>
          </p:nvCxnSpPr>
          <p:spPr>
            <a:xfrm rot="10800000">
              <a:off x="720111"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28" name="Google Shape;1528;p1"/>
            <p:cNvCxnSpPr/>
            <p:nvPr/>
          </p:nvCxnSpPr>
          <p:spPr>
            <a:xfrm rot="10800000">
              <a:off x="862289"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29" name="Google Shape;1529;p1"/>
            <p:cNvCxnSpPr/>
            <p:nvPr/>
          </p:nvCxnSpPr>
          <p:spPr>
            <a:xfrm rot="10800000">
              <a:off x="1004467"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30" name="Google Shape;1530;p1"/>
            <p:cNvCxnSpPr/>
            <p:nvPr/>
          </p:nvCxnSpPr>
          <p:spPr>
            <a:xfrm rot="10800000">
              <a:off x="1146644"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31" name="Google Shape;1531;p1"/>
            <p:cNvCxnSpPr/>
            <p:nvPr/>
          </p:nvCxnSpPr>
          <p:spPr>
            <a:xfrm rot="10800000">
              <a:off x="1288822"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32" name="Google Shape;1532;p1"/>
            <p:cNvCxnSpPr/>
            <p:nvPr/>
          </p:nvCxnSpPr>
          <p:spPr>
            <a:xfrm rot="10800000">
              <a:off x="1431000"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33" name="Google Shape;1533;p1"/>
            <p:cNvCxnSpPr/>
            <p:nvPr/>
          </p:nvCxnSpPr>
          <p:spPr>
            <a:xfrm rot="10800000">
              <a:off x="1573178"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34" name="Google Shape;1534;p1"/>
            <p:cNvCxnSpPr/>
            <p:nvPr/>
          </p:nvCxnSpPr>
          <p:spPr>
            <a:xfrm rot="10800000">
              <a:off x="1715356"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35" name="Google Shape;1535;p1"/>
            <p:cNvCxnSpPr/>
            <p:nvPr/>
          </p:nvCxnSpPr>
          <p:spPr>
            <a:xfrm rot="10800000">
              <a:off x="1857533"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36" name="Google Shape;1536;p1"/>
            <p:cNvCxnSpPr/>
            <p:nvPr/>
          </p:nvCxnSpPr>
          <p:spPr>
            <a:xfrm rot="10800000">
              <a:off x="1999711"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37" name="Google Shape;1537;p1"/>
            <p:cNvCxnSpPr/>
            <p:nvPr/>
          </p:nvCxnSpPr>
          <p:spPr>
            <a:xfrm rot="10800000">
              <a:off x="2141889"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38" name="Google Shape;1538;p1"/>
            <p:cNvCxnSpPr/>
            <p:nvPr/>
          </p:nvCxnSpPr>
          <p:spPr>
            <a:xfrm rot="10800000">
              <a:off x="2284067"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39" name="Google Shape;1539;p1"/>
            <p:cNvCxnSpPr/>
            <p:nvPr/>
          </p:nvCxnSpPr>
          <p:spPr>
            <a:xfrm rot="10800000">
              <a:off x="2426244"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40" name="Google Shape;1540;p1"/>
            <p:cNvCxnSpPr/>
            <p:nvPr/>
          </p:nvCxnSpPr>
          <p:spPr>
            <a:xfrm rot="10800000">
              <a:off x="2568422"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41" name="Google Shape;1541;p1"/>
            <p:cNvCxnSpPr/>
            <p:nvPr/>
          </p:nvCxnSpPr>
          <p:spPr>
            <a:xfrm rot="10800000">
              <a:off x="2710600"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42" name="Google Shape;1542;p1"/>
            <p:cNvCxnSpPr/>
            <p:nvPr/>
          </p:nvCxnSpPr>
          <p:spPr>
            <a:xfrm rot="10800000">
              <a:off x="2852778"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43" name="Google Shape;1543;p1"/>
            <p:cNvCxnSpPr/>
            <p:nvPr/>
          </p:nvCxnSpPr>
          <p:spPr>
            <a:xfrm rot="10800000">
              <a:off x="2994956"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44" name="Google Shape;1544;p1"/>
            <p:cNvCxnSpPr/>
            <p:nvPr/>
          </p:nvCxnSpPr>
          <p:spPr>
            <a:xfrm rot="10800000">
              <a:off x="3137133"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45" name="Google Shape;1545;p1"/>
            <p:cNvCxnSpPr/>
            <p:nvPr/>
          </p:nvCxnSpPr>
          <p:spPr>
            <a:xfrm rot="10800000">
              <a:off x="3279311"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46" name="Google Shape;1546;p1"/>
            <p:cNvCxnSpPr/>
            <p:nvPr/>
          </p:nvCxnSpPr>
          <p:spPr>
            <a:xfrm rot="10800000">
              <a:off x="3421489"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47" name="Google Shape;1547;p1"/>
            <p:cNvCxnSpPr/>
            <p:nvPr/>
          </p:nvCxnSpPr>
          <p:spPr>
            <a:xfrm rot="10800000">
              <a:off x="3563667"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48" name="Google Shape;1548;p1"/>
            <p:cNvCxnSpPr/>
            <p:nvPr/>
          </p:nvCxnSpPr>
          <p:spPr>
            <a:xfrm rot="10800000">
              <a:off x="3705844"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49" name="Google Shape;1549;p1"/>
            <p:cNvCxnSpPr/>
            <p:nvPr/>
          </p:nvCxnSpPr>
          <p:spPr>
            <a:xfrm rot="10800000">
              <a:off x="3848022"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50" name="Google Shape;1550;p1"/>
            <p:cNvCxnSpPr/>
            <p:nvPr/>
          </p:nvCxnSpPr>
          <p:spPr>
            <a:xfrm rot="10800000">
              <a:off x="3990200"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51" name="Google Shape;1551;p1"/>
            <p:cNvCxnSpPr/>
            <p:nvPr/>
          </p:nvCxnSpPr>
          <p:spPr>
            <a:xfrm rot="10800000">
              <a:off x="4132378"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52" name="Google Shape;1552;p1"/>
            <p:cNvCxnSpPr/>
            <p:nvPr/>
          </p:nvCxnSpPr>
          <p:spPr>
            <a:xfrm rot="10800000">
              <a:off x="4274556"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53" name="Google Shape;1553;p1"/>
            <p:cNvCxnSpPr/>
            <p:nvPr/>
          </p:nvCxnSpPr>
          <p:spPr>
            <a:xfrm rot="10800000">
              <a:off x="4416733"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54" name="Google Shape;1554;p1"/>
            <p:cNvCxnSpPr/>
            <p:nvPr/>
          </p:nvCxnSpPr>
          <p:spPr>
            <a:xfrm rot="10800000">
              <a:off x="4558911"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55" name="Google Shape;1555;p1"/>
            <p:cNvCxnSpPr/>
            <p:nvPr/>
          </p:nvCxnSpPr>
          <p:spPr>
            <a:xfrm rot="10800000">
              <a:off x="4701089"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56" name="Google Shape;1556;p1"/>
            <p:cNvCxnSpPr/>
            <p:nvPr/>
          </p:nvCxnSpPr>
          <p:spPr>
            <a:xfrm rot="10800000">
              <a:off x="4843267"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57" name="Google Shape;1557;p1"/>
            <p:cNvCxnSpPr/>
            <p:nvPr/>
          </p:nvCxnSpPr>
          <p:spPr>
            <a:xfrm rot="10800000">
              <a:off x="4985444"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58" name="Google Shape;1558;p1"/>
            <p:cNvCxnSpPr/>
            <p:nvPr/>
          </p:nvCxnSpPr>
          <p:spPr>
            <a:xfrm rot="10800000">
              <a:off x="5127622"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59" name="Google Shape;1559;p1"/>
            <p:cNvCxnSpPr/>
            <p:nvPr/>
          </p:nvCxnSpPr>
          <p:spPr>
            <a:xfrm rot="10800000">
              <a:off x="5269800"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60" name="Google Shape;1560;p1"/>
            <p:cNvCxnSpPr/>
            <p:nvPr/>
          </p:nvCxnSpPr>
          <p:spPr>
            <a:xfrm rot="10800000">
              <a:off x="5411978"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61" name="Google Shape;1561;p1"/>
            <p:cNvCxnSpPr/>
            <p:nvPr/>
          </p:nvCxnSpPr>
          <p:spPr>
            <a:xfrm rot="10800000">
              <a:off x="5554156"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62" name="Google Shape;1562;p1"/>
            <p:cNvCxnSpPr/>
            <p:nvPr/>
          </p:nvCxnSpPr>
          <p:spPr>
            <a:xfrm rot="10800000">
              <a:off x="5696333"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63" name="Google Shape;1563;p1"/>
            <p:cNvCxnSpPr/>
            <p:nvPr/>
          </p:nvCxnSpPr>
          <p:spPr>
            <a:xfrm rot="10800000">
              <a:off x="5838511"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64" name="Google Shape;1564;p1"/>
            <p:cNvCxnSpPr/>
            <p:nvPr/>
          </p:nvCxnSpPr>
          <p:spPr>
            <a:xfrm rot="10800000">
              <a:off x="5980689"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65" name="Google Shape;1565;p1"/>
            <p:cNvCxnSpPr/>
            <p:nvPr/>
          </p:nvCxnSpPr>
          <p:spPr>
            <a:xfrm rot="10800000">
              <a:off x="6122867"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66" name="Google Shape;1566;p1"/>
            <p:cNvCxnSpPr/>
            <p:nvPr/>
          </p:nvCxnSpPr>
          <p:spPr>
            <a:xfrm rot="10800000">
              <a:off x="6265044"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67" name="Google Shape;1567;p1"/>
            <p:cNvCxnSpPr/>
            <p:nvPr/>
          </p:nvCxnSpPr>
          <p:spPr>
            <a:xfrm rot="10800000">
              <a:off x="6407222"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68" name="Google Shape;1568;p1"/>
            <p:cNvCxnSpPr/>
            <p:nvPr/>
          </p:nvCxnSpPr>
          <p:spPr>
            <a:xfrm rot="10800000">
              <a:off x="6549400"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69" name="Google Shape;1569;p1"/>
            <p:cNvCxnSpPr/>
            <p:nvPr/>
          </p:nvCxnSpPr>
          <p:spPr>
            <a:xfrm rot="10800000">
              <a:off x="6691578"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70" name="Google Shape;1570;p1"/>
            <p:cNvCxnSpPr/>
            <p:nvPr/>
          </p:nvCxnSpPr>
          <p:spPr>
            <a:xfrm rot="10800000">
              <a:off x="6833756"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71" name="Google Shape;1571;p1"/>
            <p:cNvCxnSpPr/>
            <p:nvPr/>
          </p:nvCxnSpPr>
          <p:spPr>
            <a:xfrm rot="10800000">
              <a:off x="6975933"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72" name="Google Shape;1572;p1"/>
            <p:cNvCxnSpPr/>
            <p:nvPr/>
          </p:nvCxnSpPr>
          <p:spPr>
            <a:xfrm rot="10800000">
              <a:off x="7118111"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73" name="Google Shape;1573;p1"/>
            <p:cNvCxnSpPr/>
            <p:nvPr/>
          </p:nvCxnSpPr>
          <p:spPr>
            <a:xfrm rot="10800000">
              <a:off x="7260289"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74" name="Google Shape;1574;p1"/>
            <p:cNvCxnSpPr/>
            <p:nvPr/>
          </p:nvCxnSpPr>
          <p:spPr>
            <a:xfrm rot="10800000">
              <a:off x="7402467"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75" name="Google Shape;1575;p1"/>
            <p:cNvCxnSpPr/>
            <p:nvPr/>
          </p:nvCxnSpPr>
          <p:spPr>
            <a:xfrm rot="10800000">
              <a:off x="7544644"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76" name="Google Shape;1576;p1"/>
            <p:cNvCxnSpPr/>
            <p:nvPr/>
          </p:nvCxnSpPr>
          <p:spPr>
            <a:xfrm rot="10800000">
              <a:off x="7686822"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77" name="Google Shape;1577;p1"/>
            <p:cNvCxnSpPr/>
            <p:nvPr/>
          </p:nvCxnSpPr>
          <p:spPr>
            <a:xfrm rot="10800000">
              <a:off x="7829000"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78" name="Google Shape;1578;p1"/>
            <p:cNvCxnSpPr/>
            <p:nvPr/>
          </p:nvCxnSpPr>
          <p:spPr>
            <a:xfrm rot="10800000">
              <a:off x="7971178"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79" name="Google Shape;1579;p1"/>
            <p:cNvCxnSpPr/>
            <p:nvPr/>
          </p:nvCxnSpPr>
          <p:spPr>
            <a:xfrm rot="10800000">
              <a:off x="8113356"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80" name="Google Shape;1580;p1"/>
            <p:cNvCxnSpPr/>
            <p:nvPr/>
          </p:nvCxnSpPr>
          <p:spPr>
            <a:xfrm rot="10800000">
              <a:off x="8255533"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81" name="Google Shape;1581;p1"/>
            <p:cNvCxnSpPr/>
            <p:nvPr/>
          </p:nvCxnSpPr>
          <p:spPr>
            <a:xfrm rot="10800000">
              <a:off x="8397711"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82" name="Google Shape;1582;p1"/>
            <p:cNvCxnSpPr/>
            <p:nvPr/>
          </p:nvCxnSpPr>
          <p:spPr>
            <a:xfrm rot="10800000">
              <a:off x="8539889"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83" name="Google Shape;1583;p1"/>
            <p:cNvCxnSpPr/>
            <p:nvPr/>
          </p:nvCxnSpPr>
          <p:spPr>
            <a:xfrm rot="10800000">
              <a:off x="8682067"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84" name="Google Shape;1584;p1"/>
            <p:cNvCxnSpPr/>
            <p:nvPr/>
          </p:nvCxnSpPr>
          <p:spPr>
            <a:xfrm rot="10800000">
              <a:off x="8824244"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85" name="Google Shape;1585;p1"/>
            <p:cNvCxnSpPr/>
            <p:nvPr/>
          </p:nvCxnSpPr>
          <p:spPr>
            <a:xfrm rot="10800000">
              <a:off x="8966422" y="2676900"/>
              <a:ext cx="0" cy="2466600"/>
            </a:xfrm>
            <a:prstGeom prst="straightConnector1">
              <a:avLst/>
            </a:prstGeom>
            <a:noFill/>
            <a:ln w="9525" cap="flat" cmpd="sng">
              <a:solidFill>
                <a:schemeClr val="accent2"/>
              </a:solidFill>
              <a:prstDash val="solid"/>
              <a:round/>
              <a:headEnd type="none" w="sm" len="sm"/>
              <a:tailEnd type="none" w="sm" len="sm"/>
            </a:ln>
          </p:spPr>
        </p:cxnSp>
        <p:cxnSp>
          <p:nvCxnSpPr>
            <p:cNvPr id="1586" name="Google Shape;1586;p1"/>
            <p:cNvCxnSpPr/>
            <p:nvPr/>
          </p:nvCxnSpPr>
          <p:spPr>
            <a:xfrm rot="10800000">
              <a:off x="9108600" y="2676900"/>
              <a:ext cx="0" cy="2466600"/>
            </a:xfrm>
            <a:prstGeom prst="straightConnector1">
              <a:avLst/>
            </a:prstGeom>
            <a:noFill/>
            <a:ln w="9525" cap="flat" cmpd="sng">
              <a:solidFill>
                <a:schemeClr val="accent2"/>
              </a:solidFill>
              <a:prstDash val="solid"/>
              <a:round/>
              <a:headEnd type="none" w="sm" len="sm"/>
              <a:tailEnd type="none" w="sm" len="sm"/>
            </a:ln>
          </p:spPr>
        </p:cxnSp>
      </p:grpSp>
      <p:sp>
        <p:nvSpPr>
          <p:cNvPr id="1587" name="Google Shape;1587;p1"/>
          <p:cNvSpPr/>
          <p:nvPr/>
        </p:nvSpPr>
        <p:spPr>
          <a:xfrm>
            <a:off x="358400" y="2099025"/>
            <a:ext cx="8419200" cy="2198100"/>
          </a:xfrm>
          <a:prstGeom prst="roundRect">
            <a:avLst>
              <a:gd name="adj" fmla="val 8872"/>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1"/>
          <p:cNvSpPr/>
          <p:nvPr/>
        </p:nvSpPr>
        <p:spPr>
          <a:xfrm>
            <a:off x="556550" y="2455350"/>
            <a:ext cx="1289100" cy="1501200"/>
          </a:xfrm>
          <a:prstGeom prst="octagon">
            <a:avLst>
              <a:gd name="adj" fmla="val 29289"/>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89" name="Google Shape;1589;p1"/>
          <p:cNvSpPr/>
          <p:nvPr/>
        </p:nvSpPr>
        <p:spPr>
          <a:xfrm>
            <a:off x="2241932" y="2455350"/>
            <a:ext cx="1289100" cy="1501200"/>
          </a:xfrm>
          <a:prstGeom prst="octagon">
            <a:avLst>
              <a:gd name="adj" fmla="val 29289"/>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90" name="Google Shape;1590;p1"/>
          <p:cNvSpPr/>
          <p:nvPr/>
        </p:nvSpPr>
        <p:spPr>
          <a:xfrm>
            <a:off x="3923494" y="2455350"/>
            <a:ext cx="1289100" cy="1501200"/>
          </a:xfrm>
          <a:prstGeom prst="octagon">
            <a:avLst>
              <a:gd name="adj" fmla="val 29289"/>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91" name="Google Shape;1591;p1"/>
          <p:cNvSpPr/>
          <p:nvPr/>
        </p:nvSpPr>
        <p:spPr>
          <a:xfrm>
            <a:off x="5607697" y="2455350"/>
            <a:ext cx="1289100" cy="1501200"/>
          </a:xfrm>
          <a:prstGeom prst="octagon">
            <a:avLst>
              <a:gd name="adj" fmla="val 29289"/>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592" name="Google Shape;1592;p1"/>
          <p:cNvSpPr/>
          <p:nvPr/>
        </p:nvSpPr>
        <p:spPr>
          <a:xfrm>
            <a:off x="7290415" y="2455350"/>
            <a:ext cx="1289100" cy="1501200"/>
          </a:xfrm>
          <a:prstGeom prst="octagon">
            <a:avLst>
              <a:gd name="adj" fmla="val 29289"/>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cxnSp>
        <p:nvCxnSpPr>
          <p:cNvPr id="1593" name="Google Shape;1593;p1"/>
          <p:cNvCxnSpPr/>
          <p:nvPr/>
        </p:nvCxnSpPr>
        <p:spPr>
          <a:xfrm>
            <a:off x="2043800" y="2131325"/>
            <a:ext cx="0" cy="2173800"/>
          </a:xfrm>
          <a:prstGeom prst="straightConnector1">
            <a:avLst/>
          </a:prstGeom>
          <a:noFill/>
          <a:ln w="9525" cap="flat" cmpd="sng">
            <a:solidFill>
              <a:schemeClr val="accent5"/>
            </a:solidFill>
            <a:prstDash val="lgDash"/>
            <a:round/>
            <a:headEnd type="none" w="sm" len="sm"/>
            <a:tailEnd type="none" w="sm" len="sm"/>
          </a:ln>
        </p:spPr>
      </p:cxnSp>
      <p:cxnSp>
        <p:nvCxnSpPr>
          <p:cNvPr id="1594" name="Google Shape;1594;p1"/>
          <p:cNvCxnSpPr/>
          <p:nvPr/>
        </p:nvCxnSpPr>
        <p:spPr>
          <a:xfrm>
            <a:off x="3729182" y="2131325"/>
            <a:ext cx="0" cy="2173800"/>
          </a:xfrm>
          <a:prstGeom prst="straightConnector1">
            <a:avLst/>
          </a:prstGeom>
          <a:noFill/>
          <a:ln w="9525" cap="flat" cmpd="sng">
            <a:solidFill>
              <a:schemeClr val="accent5"/>
            </a:solidFill>
            <a:prstDash val="lgDash"/>
            <a:round/>
            <a:headEnd type="none" w="sm" len="sm"/>
            <a:tailEnd type="none" w="sm" len="sm"/>
          </a:ln>
        </p:spPr>
      </p:cxnSp>
      <p:cxnSp>
        <p:nvCxnSpPr>
          <p:cNvPr id="1595" name="Google Shape;1595;p1"/>
          <p:cNvCxnSpPr/>
          <p:nvPr/>
        </p:nvCxnSpPr>
        <p:spPr>
          <a:xfrm>
            <a:off x="5410744" y="2131325"/>
            <a:ext cx="0" cy="2173800"/>
          </a:xfrm>
          <a:prstGeom prst="straightConnector1">
            <a:avLst/>
          </a:prstGeom>
          <a:noFill/>
          <a:ln w="9525" cap="flat" cmpd="sng">
            <a:solidFill>
              <a:schemeClr val="accent5"/>
            </a:solidFill>
            <a:prstDash val="lgDash"/>
            <a:round/>
            <a:headEnd type="none" w="sm" len="sm"/>
            <a:tailEnd type="none" w="sm" len="sm"/>
          </a:ln>
        </p:spPr>
      </p:cxnSp>
      <p:cxnSp>
        <p:nvCxnSpPr>
          <p:cNvPr id="1596" name="Google Shape;1596;p1"/>
          <p:cNvCxnSpPr/>
          <p:nvPr/>
        </p:nvCxnSpPr>
        <p:spPr>
          <a:xfrm>
            <a:off x="7094947" y="2131325"/>
            <a:ext cx="0" cy="2173800"/>
          </a:xfrm>
          <a:prstGeom prst="straightConnector1">
            <a:avLst/>
          </a:prstGeom>
          <a:noFill/>
          <a:ln w="9525" cap="flat" cmpd="sng">
            <a:solidFill>
              <a:schemeClr val="accent5"/>
            </a:solidFill>
            <a:prstDash val="lgDash"/>
            <a:round/>
            <a:headEnd type="none" w="sm" len="sm"/>
            <a:tailEnd type="none" w="sm" len="sm"/>
          </a:ln>
        </p:spPr>
      </p:cxnSp>
      <p:sp>
        <p:nvSpPr>
          <p:cNvPr id="1597" name="Google Shape;1597;p1"/>
          <p:cNvSpPr txBox="1">
            <a:spLocks noGrp="1"/>
          </p:cNvSpPr>
          <p:nvPr>
            <p:ph type="subTitle" idx="1"/>
          </p:nvPr>
        </p:nvSpPr>
        <p:spPr>
          <a:xfrm>
            <a:off x="93400" y="1429900"/>
            <a:ext cx="2148532" cy="4962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dirty="0"/>
              <a:t>LAKHANI, Harsh Sunil</a:t>
            </a:r>
            <a:endParaRPr dirty="0"/>
          </a:p>
          <a:p>
            <a:pPr marL="0" lvl="0" indent="0" algn="ctr" rtl="0">
              <a:spcBef>
                <a:spcPts val="0"/>
              </a:spcBef>
              <a:spcAft>
                <a:spcPts val="0"/>
              </a:spcAft>
              <a:buClr>
                <a:schemeClr val="dk1"/>
              </a:buClr>
              <a:buSzPts val="1100"/>
              <a:buFont typeface="Arial"/>
              <a:buNone/>
            </a:pPr>
            <a:r>
              <a:rPr lang="en" dirty="0"/>
              <a:t>(20910249)</a:t>
            </a:r>
            <a:endParaRPr dirty="0"/>
          </a:p>
        </p:txBody>
      </p:sp>
      <p:cxnSp>
        <p:nvCxnSpPr>
          <p:cNvPr id="1598" name="Google Shape;1598;p1"/>
          <p:cNvCxnSpPr/>
          <p:nvPr/>
        </p:nvCxnSpPr>
        <p:spPr>
          <a:xfrm>
            <a:off x="150" y="1986900"/>
            <a:ext cx="9144000" cy="0"/>
          </a:xfrm>
          <a:prstGeom prst="straightConnector1">
            <a:avLst/>
          </a:prstGeom>
          <a:noFill/>
          <a:ln w="9525" cap="flat" cmpd="sng">
            <a:solidFill>
              <a:schemeClr val="accent5"/>
            </a:solidFill>
            <a:prstDash val="solid"/>
            <a:round/>
            <a:headEnd type="none" w="sm" len="sm"/>
            <a:tailEnd type="none" w="sm" len="sm"/>
          </a:ln>
        </p:spPr>
      </p:cxnSp>
      <p:sp>
        <p:nvSpPr>
          <p:cNvPr id="1599" name="Google Shape;1599;p1"/>
          <p:cNvSpPr/>
          <p:nvPr/>
        </p:nvSpPr>
        <p:spPr>
          <a:xfrm>
            <a:off x="8624065" y="2640101"/>
            <a:ext cx="1949564" cy="1025773"/>
          </a:xfrm>
          <a:custGeom>
            <a:avLst/>
            <a:gdLst/>
            <a:ahLst/>
            <a:cxnLst/>
            <a:rect l="l" t="t" r="r" b="b"/>
            <a:pathLst>
              <a:path w="34716" h="18266" extrusionOk="0">
                <a:moveTo>
                  <a:pt x="13201" y="0"/>
                </a:moveTo>
                <a:cubicBezTo>
                  <a:pt x="11782" y="0"/>
                  <a:pt x="10614" y="1150"/>
                  <a:pt x="10579" y="2569"/>
                </a:cubicBezTo>
                <a:lnTo>
                  <a:pt x="9088" y="2569"/>
                </a:lnTo>
                <a:cubicBezTo>
                  <a:pt x="7885" y="2569"/>
                  <a:pt x="6951" y="3538"/>
                  <a:pt x="6951" y="4706"/>
                </a:cubicBezTo>
                <a:cubicBezTo>
                  <a:pt x="6951" y="5891"/>
                  <a:pt x="7921" y="6825"/>
                  <a:pt x="9088" y="6825"/>
                </a:cubicBezTo>
                <a:lnTo>
                  <a:pt x="13973" y="6825"/>
                </a:lnTo>
                <a:cubicBezTo>
                  <a:pt x="13883" y="6951"/>
                  <a:pt x="13811" y="7076"/>
                  <a:pt x="13757" y="7202"/>
                </a:cubicBezTo>
                <a:lnTo>
                  <a:pt x="1994" y="7202"/>
                </a:lnTo>
                <a:cubicBezTo>
                  <a:pt x="880" y="7202"/>
                  <a:pt x="18" y="8100"/>
                  <a:pt x="18" y="9178"/>
                </a:cubicBezTo>
                <a:cubicBezTo>
                  <a:pt x="0" y="10273"/>
                  <a:pt x="863" y="11171"/>
                  <a:pt x="1976" y="11171"/>
                </a:cubicBezTo>
                <a:lnTo>
                  <a:pt x="8028" y="11171"/>
                </a:lnTo>
                <a:cubicBezTo>
                  <a:pt x="8190" y="12590"/>
                  <a:pt x="9393" y="13667"/>
                  <a:pt x="10866" y="13667"/>
                </a:cubicBezTo>
                <a:lnTo>
                  <a:pt x="15356" y="13667"/>
                </a:lnTo>
                <a:cubicBezTo>
                  <a:pt x="15410" y="14063"/>
                  <a:pt x="15571" y="14422"/>
                  <a:pt x="15805" y="14763"/>
                </a:cubicBezTo>
                <a:lnTo>
                  <a:pt x="15625" y="14763"/>
                </a:lnTo>
                <a:cubicBezTo>
                  <a:pt x="14655" y="14763"/>
                  <a:pt x="13865" y="15553"/>
                  <a:pt x="13865" y="16505"/>
                </a:cubicBezTo>
                <a:cubicBezTo>
                  <a:pt x="13865" y="17475"/>
                  <a:pt x="14655" y="18265"/>
                  <a:pt x="15625" y="18265"/>
                </a:cubicBezTo>
                <a:lnTo>
                  <a:pt x="21570" y="18265"/>
                </a:lnTo>
                <a:cubicBezTo>
                  <a:pt x="22539" y="18265"/>
                  <a:pt x="23312" y="17475"/>
                  <a:pt x="23312" y="16505"/>
                </a:cubicBezTo>
                <a:cubicBezTo>
                  <a:pt x="23312" y="16307"/>
                  <a:pt x="23276" y="16110"/>
                  <a:pt x="23204" y="15912"/>
                </a:cubicBezTo>
                <a:lnTo>
                  <a:pt x="25323" y="15912"/>
                </a:lnTo>
                <a:cubicBezTo>
                  <a:pt x="26742" y="15912"/>
                  <a:pt x="27891" y="14781"/>
                  <a:pt x="27981" y="13398"/>
                </a:cubicBezTo>
                <a:cubicBezTo>
                  <a:pt x="28951" y="12949"/>
                  <a:pt x="29597" y="11961"/>
                  <a:pt x="29597" y="10830"/>
                </a:cubicBezTo>
                <a:lnTo>
                  <a:pt x="29597" y="10704"/>
                </a:lnTo>
                <a:lnTo>
                  <a:pt x="32291" y="10704"/>
                </a:lnTo>
                <a:cubicBezTo>
                  <a:pt x="33638" y="10704"/>
                  <a:pt x="34716" y="9627"/>
                  <a:pt x="34716" y="8280"/>
                </a:cubicBezTo>
                <a:cubicBezTo>
                  <a:pt x="34716" y="7112"/>
                  <a:pt x="33890" y="6124"/>
                  <a:pt x="32758" y="5891"/>
                </a:cubicBezTo>
                <a:cubicBezTo>
                  <a:pt x="32812" y="5711"/>
                  <a:pt x="32830" y="5532"/>
                  <a:pt x="32830" y="5352"/>
                </a:cubicBezTo>
                <a:cubicBezTo>
                  <a:pt x="32830" y="4185"/>
                  <a:pt x="31896" y="3251"/>
                  <a:pt x="30729" y="3251"/>
                </a:cubicBezTo>
                <a:lnTo>
                  <a:pt x="27299" y="3251"/>
                </a:lnTo>
                <a:cubicBezTo>
                  <a:pt x="26131" y="3251"/>
                  <a:pt x="25179" y="4185"/>
                  <a:pt x="25179" y="5352"/>
                </a:cubicBezTo>
                <a:cubicBezTo>
                  <a:pt x="25179" y="5532"/>
                  <a:pt x="25197" y="5693"/>
                  <a:pt x="25251" y="5855"/>
                </a:cubicBezTo>
                <a:lnTo>
                  <a:pt x="23653" y="5855"/>
                </a:lnTo>
                <a:cubicBezTo>
                  <a:pt x="23850" y="5514"/>
                  <a:pt x="23994" y="5137"/>
                  <a:pt x="23994" y="4706"/>
                </a:cubicBezTo>
                <a:cubicBezTo>
                  <a:pt x="23994" y="3826"/>
                  <a:pt x="23473" y="3089"/>
                  <a:pt x="22737" y="2748"/>
                </a:cubicBezTo>
                <a:lnTo>
                  <a:pt x="22737" y="2622"/>
                </a:lnTo>
                <a:cubicBezTo>
                  <a:pt x="22737" y="1186"/>
                  <a:pt x="21570" y="0"/>
                  <a:pt x="20133" y="0"/>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00" name="Google Shape;1600;p1"/>
          <p:cNvGrpSpPr/>
          <p:nvPr/>
        </p:nvGrpSpPr>
        <p:grpSpPr>
          <a:xfrm>
            <a:off x="765584" y="2738471"/>
            <a:ext cx="803649" cy="919236"/>
            <a:chOff x="6035599" y="1072319"/>
            <a:chExt cx="2074471" cy="2372835"/>
          </a:xfrm>
        </p:grpSpPr>
        <p:grpSp>
          <p:nvGrpSpPr>
            <p:cNvPr id="1601" name="Google Shape;1601;p1"/>
            <p:cNvGrpSpPr/>
            <p:nvPr/>
          </p:nvGrpSpPr>
          <p:grpSpPr>
            <a:xfrm>
              <a:off x="6111799" y="1072319"/>
              <a:ext cx="1998271" cy="2353785"/>
              <a:chOff x="878148" y="3519511"/>
              <a:chExt cx="890773" cy="1049251"/>
            </a:xfrm>
          </p:grpSpPr>
          <p:sp>
            <p:nvSpPr>
              <p:cNvPr id="1602" name="Google Shape;1602;p1"/>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1"/>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1"/>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1"/>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1"/>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1"/>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1"/>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1"/>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1"/>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1"/>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1"/>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1"/>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1"/>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1"/>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1"/>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1"/>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1"/>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1"/>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1"/>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1"/>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1"/>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1"/>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1"/>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1"/>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1"/>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1"/>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1"/>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1"/>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1"/>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1"/>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1"/>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1"/>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1"/>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1"/>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1"/>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1"/>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1"/>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1"/>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1"/>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1"/>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1"/>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1"/>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1"/>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1"/>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1"/>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1"/>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1"/>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49" name="Google Shape;1649;p1"/>
            <p:cNvGrpSpPr/>
            <p:nvPr/>
          </p:nvGrpSpPr>
          <p:grpSpPr>
            <a:xfrm>
              <a:off x="6035599" y="1091369"/>
              <a:ext cx="1998271" cy="2353785"/>
              <a:chOff x="878148" y="3519511"/>
              <a:chExt cx="890773" cy="1049251"/>
            </a:xfrm>
          </p:grpSpPr>
          <p:sp>
            <p:nvSpPr>
              <p:cNvPr id="1650" name="Google Shape;1650;p1"/>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1"/>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1"/>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1"/>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1"/>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1"/>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1"/>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1"/>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1"/>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1"/>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1"/>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1"/>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1"/>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1"/>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1"/>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1"/>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1"/>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1"/>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1"/>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1"/>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1"/>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1"/>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1"/>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1"/>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1"/>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1"/>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1"/>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1"/>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1"/>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1"/>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1"/>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1"/>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1"/>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1"/>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1"/>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1"/>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1"/>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1"/>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1"/>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1"/>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1"/>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1"/>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1"/>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1"/>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1"/>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1"/>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1"/>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697" name="Google Shape;1697;p1"/>
          <p:cNvSpPr txBox="1">
            <a:spLocks noGrp="1"/>
          </p:cNvSpPr>
          <p:nvPr>
            <p:ph type="subTitle" idx="1"/>
          </p:nvPr>
        </p:nvSpPr>
        <p:spPr>
          <a:xfrm>
            <a:off x="2408975" y="1423125"/>
            <a:ext cx="1949400" cy="4962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LI, Ka Ho</a:t>
            </a:r>
            <a:endParaRPr/>
          </a:p>
          <a:p>
            <a:pPr marL="0" lvl="0" indent="0" algn="ctr" rtl="0">
              <a:spcBef>
                <a:spcPts val="0"/>
              </a:spcBef>
              <a:spcAft>
                <a:spcPts val="0"/>
              </a:spcAft>
              <a:buClr>
                <a:schemeClr val="dk1"/>
              </a:buClr>
              <a:buSzPts val="1100"/>
              <a:buFont typeface="Arial"/>
              <a:buNone/>
            </a:pPr>
            <a:r>
              <a:rPr lang="en"/>
              <a:t>(20922151)</a:t>
            </a:r>
            <a:endParaRPr/>
          </a:p>
        </p:txBody>
      </p:sp>
      <p:sp>
        <p:nvSpPr>
          <p:cNvPr id="1698" name="Google Shape;1698;p1"/>
          <p:cNvSpPr txBox="1">
            <a:spLocks noGrp="1"/>
          </p:cNvSpPr>
          <p:nvPr>
            <p:ph type="subTitle" idx="1"/>
          </p:nvPr>
        </p:nvSpPr>
        <p:spPr>
          <a:xfrm>
            <a:off x="4755088" y="1423113"/>
            <a:ext cx="1949400" cy="4962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TSANG, Kai Ho</a:t>
            </a:r>
            <a:endParaRPr/>
          </a:p>
          <a:p>
            <a:pPr marL="0" lvl="0" indent="0" algn="ctr" rtl="0">
              <a:spcBef>
                <a:spcPts val="0"/>
              </a:spcBef>
              <a:spcAft>
                <a:spcPts val="0"/>
              </a:spcAft>
              <a:buClr>
                <a:schemeClr val="dk1"/>
              </a:buClr>
              <a:buSzPts val="1100"/>
              <a:buFont typeface="Arial"/>
              <a:buNone/>
            </a:pPr>
            <a:r>
              <a:rPr lang="en"/>
              <a:t>(20905476)</a:t>
            </a:r>
            <a:endParaRPr/>
          </a:p>
        </p:txBody>
      </p:sp>
      <p:sp>
        <p:nvSpPr>
          <p:cNvPr id="1699" name="Google Shape;1699;p1"/>
          <p:cNvSpPr txBox="1">
            <a:spLocks noGrp="1"/>
          </p:cNvSpPr>
          <p:nvPr>
            <p:ph type="subTitle" idx="1"/>
          </p:nvPr>
        </p:nvSpPr>
        <p:spPr>
          <a:xfrm>
            <a:off x="7101200" y="1421413"/>
            <a:ext cx="1949400" cy="4962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a:t>SIMPSON, Patrick</a:t>
            </a:r>
            <a:endParaRPr/>
          </a:p>
          <a:p>
            <a:pPr marL="0" lvl="0" indent="0" algn="ctr" rtl="0">
              <a:lnSpc>
                <a:spcPct val="100000"/>
              </a:lnSpc>
              <a:spcBef>
                <a:spcPts val="0"/>
              </a:spcBef>
              <a:spcAft>
                <a:spcPts val="0"/>
              </a:spcAft>
              <a:buClr>
                <a:schemeClr val="dk1"/>
              </a:buClr>
              <a:buSzPts val="1100"/>
              <a:buFont typeface="Arial"/>
              <a:buNone/>
            </a:pPr>
            <a:r>
              <a:rPr lang="en"/>
              <a:t>(20820028)</a:t>
            </a:r>
            <a:endParaRPr/>
          </a:p>
        </p:txBody>
      </p:sp>
      <p:pic>
        <p:nvPicPr>
          <p:cNvPr id="1700" name="Google Shape;1700;p1"/>
          <p:cNvPicPr preferRelativeResize="0"/>
          <p:nvPr/>
        </p:nvPicPr>
        <p:blipFill>
          <a:blip r:embed="rId3">
            <a:alphaModFix/>
          </a:blip>
          <a:stretch>
            <a:fillRect/>
          </a:stretch>
        </p:blipFill>
        <p:spPr>
          <a:xfrm rot="-5400000">
            <a:off x="7424248" y="2923325"/>
            <a:ext cx="1021450" cy="549525"/>
          </a:xfrm>
          <a:prstGeom prst="rect">
            <a:avLst/>
          </a:prstGeom>
          <a:noFill/>
          <a:ln>
            <a:noFill/>
          </a:ln>
        </p:spPr>
      </p:pic>
      <p:pic>
        <p:nvPicPr>
          <p:cNvPr id="1701" name="Google Shape;1701;p1"/>
          <p:cNvPicPr preferRelativeResize="0"/>
          <p:nvPr/>
        </p:nvPicPr>
        <p:blipFill>
          <a:blip r:embed="rId4">
            <a:alphaModFix/>
          </a:blip>
          <a:stretch>
            <a:fillRect/>
          </a:stretch>
        </p:blipFill>
        <p:spPr>
          <a:xfrm rot="10800000">
            <a:off x="2462498" y="2780349"/>
            <a:ext cx="831875" cy="929151"/>
          </a:xfrm>
          <a:prstGeom prst="rect">
            <a:avLst/>
          </a:prstGeom>
          <a:noFill/>
          <a:ln>
            <a:noFill/>
          </a:ln>
        </p:spPr>
      </p:pic>
      <p:pic>
        <p:nvPicPr>
          <p:cNvPr id="1702" name="Google Shape;1702;p1"/>
          <p:cNvPicPr preferRelativeResize="0"/>
          <p:nvPr/>
        </p:nvPicPr>
        <p:blipFill>
          <a:blip r:embed="rId5">
            <a:alphaModFix/>
          </a:blip>
          <a:stretch>
            <a:fillRect/>
          </a:stretch>
        </p:blipFill>
        <p:spPr>
          <a:xfrm>
            <a:off x="5663777" y="2609001"/>
            <a:ext cx="1156826" cy="11568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08"/>
        <p:cNvGrpSpPr/>
        <p:nvPr/>
      </p:nvGrpSpPr>
      <p:grpSpPr>
        <a:xfrm>
          <a:off x="0" y="0"/>
          <a:ext cx="0" cy="0"/>
          <a:chOff x="0" y="0"/>
          <a:chExt cx="0" cy="0"/>
        </a:xfrm>
      </p:grpSpPr>
      <p:sp>
        <p:nvSpPr>
          <p:cNvPr id="2409" name="Google Shape;2409;g22e66ca9dd2_1_1"/>
          <p:cNvSpPr/>
          <p:nvPr/>
        </p:nvSpPr>
        <p:spPr>
          <a:xfrm>
            <a:off x="0" y="4768492"/>
            <a:ext cx="9144000" cy="40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10" name="Google Shape;2410;g22e66ca9dd2_1_1"/>
          <p:cNvSpPr txBox="1">
            <a:spLocks noGrp="1"/>
          </p:cNvSpPr>
          <p:nvPr>
            <p:ph type="ctrTitle"/>
          </p:nvPr>
        </p:nvSpPr>
        <p:spPr>
          <a:xfrm>
            <a:off x="419100" y="69331"/>
            <a:ext cx="7717500" cy="530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Data: Model</a:t>
            </a:r>
            <a:endParaRPr>
              <a:highlight>
                <a:schemeClr val="dk2"/>
              </a:highlight>
            </a:endParaRPr>
          </a:p>
        </p:txBody>
      </p:sp>
      <p:grpSp>
        <p:nvGrpSpPr>
          <p:cNvPr id="2411" name="Google Shape;2411;g22e66ca9dd2_1_1"/>
          <p:cNvGrpSpPr/>
          <p:nvPr/>
        </p:nvGrpSpPr>
        <p:grpSpPr>
          <a:xfrm rot="5400000">
            <a:off x="7445138" y="4154346"/>
            <a:ext cx="763612" cy="873441"/>
            <a:chOff x="6035598" y="1072318"/>
            <a:chExt cx="2074469" cy="2372836"/>
          </a:xfrm>
        </p:grpSpPr>
        <p:grpSp>
          <p:nvGrpSpPr>
            <p:cNvPr id="2412" name="Google Shape;2412;g22e66ca9dd2_1_1"/>
            <p:cNvGrpSpPr/>
            <p:nvPr/>
          </p:nvGrpSpPr>
          <p:grpSpPr>
            <a:xfrm>
              <a:off x="6111798" y="1072318"/>
              <a:ext cx="1998269" cy="2353786"/>
              <a:chOff x="878148" y="3519510"/>
              <a:chExt cx="890772" cy="1049251"/>
            </a:xfrm>
          </p:grpSpPr>
          <p:sp>
            <p:nvSpPr>
              <p:cNvPr id="2413" name="Google Shape;2413;g22e66ca9dd2_1_1"/>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4" name="Google Shape;2414;g22e66ca9dd2_1_1"/>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5" name="Google Shape;2415;g22e66ca9dd2_1_1"/>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6" name="Google Shape;2416;g22e66ca9dd2_1_1"/>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7" name="Google Shape;2417;g22e66ca9dd2_1_1"/>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8" name="Google Shape;2418;g22e66ca9dd2_1_1"/>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9" name="Google Shape;2419;g22e66ca9dd2_1_1"/>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0" name="Google Shape;2420;g22e66ca9dd2_1_1"/>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1" name="Google Shape;2421;g22e66ca9dd2_1_1"/>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2" name="Google Shape;2422;g22e66ca9dd2_1_1"/>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3" name="Google Shape;2423;g22e66ca9dd2_1_1"/>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4" name="Google Shape;2424;g22e66ca9dd2_1_1"/>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5" name="Google Shape;2425;g22e66ca9dd2_1_1"/>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6" name="Google Shape;2426;g22e66ca9dd2_1_1"/>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7" name="Google Shape;2427;g22e66ca9dd2_1_1"/>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8" name="Google Shape;2428;g22e66ca9dd2_1_1"/>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9" name="Google Shape;2429;g22e66ca9dd2_1_1"/>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0" name="Google Shape;2430;g22e66ca9dd2_1_1"/>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1" name="Google Shape;2431;g22e66ca9dd2_1_1"/>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2" name="Google Shape;2432;g22e66ca9dd2_1_1"/>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3" name="Google Shape;2433;g22e66ca9dd2_1_1"/>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4" name="Google Shape;2434;g22e66ca9dd2_1_1"/>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5" name="Google Shape;2435;g22e66ca9dd2_1_1"/>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6" name="Google Shape;2436;g22e66ca9dd2_1_1"/>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7" name="Google Shape;2437;g22e66ca9dd2_1_1"/>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8" name="Google Shape;2438;g22e66ca9dd2_1_1"/>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9" name="Google Shape;2439;g22e66ca9dd2_1_1"/>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0" name="Google Shape;2440;g22e66ca9dd2_1_1"/>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1" name="Google Shape;2441;g22e66ca9dd2_1_1"/>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2" name="Google Shape;2442;g22e66ca9dd2_1_1"/>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3" name="Google Shape;2443;g22e66ca9dd2_1_1"/>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4" name="Google Shape;2444;g22e66ca9dd2_1_1"/>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5" name="Google Shape;2445;g22e66ca9dd2_1_1"/>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6" name="Google Shape;2446;g22e66ca9dd2_1_1"/>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7" name="Google Shape;2447;g22e66ca9dd2_1_1"/>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8" name="Google Shape;2448;g22e66ca9dd2_1_1"/>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9" name="Google Shape;2449;g22e66ca9dd2_1_1"/>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0" name="Google Shape;2450;g22e66ca9dd2_1_1"/>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1" name="Google Shape;2451;g22e66ca9dd2_1_1"/>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2" name="Google Shape;2452;g22e66ca9dd2_1_1"/>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3" name="Google Shape;2453;g22e66ca9dd2_1_1"/>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4" name="Google Shape;2454;g22e66ca9dd2_1_1"/>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5" name="Google Shape;2455;g22e66ca9dd2_1_1"/>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6" name="Google Shape;2456;g22e66ca9dd2_1_1"/>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7" name="Google Shape;2457;g22e66ca9dd2_1_1"/>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8" name="Google Shape;2458;g22e66ca9dd2_1_1"/>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9" name="Google Shape;2459;g22e66ca9dd2_1_1"/>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60" name="Google Shape;2460;g22e66ca9dd2_1_1"/>
            <p:cNvGrpSpPr/>
            <p:nvPr/>
          </p:nvGrpSpPr>
          <p:grpSpPr>
            <a:xfrm>
              <a:off x="6035598" y="1091368"/>
              <a:ext cx="1998269" cy="2353786"/>
              <a:chOff x="878148" y="3519510"/>
              <a:chExt cx="890772" cy="1049251"/>
            </a:xfrm>
          </p:grpSpPr>
          <p:sp>
            <p:nvSpPr>
              <p:cNvPr id="2461" name="Google Shape;2461;g22e66ca9dd2_1_1"/>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2" name="Google Shape;2462;g22e66ca9dd2_1_1"/>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3" name="Google Shape;2463;g22e66ca9dd2_1_1"/>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4" name="Google Shape;2464;g22e66ca9dd2_1_1"/>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5" name="Google Shape;2465;g22e66ca9dd2_1_1"/>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6" name="Google Shape;2466;g22e66ca9dd2_1_1"/>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7" name="Google Shape;2467;g22e66ca9dd2_1_1"/>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8" name="Google Shape;2468;g22e66ca9dd2_1_1"/>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9" name="Google Shape;2469;g22e66ca9dd2_1_1"/>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0" name="Google Shape;2470;g22e66ca9dd2_1_1"/>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1" name="Google Shape;2471;g22e66ca9dd2_1_1"/>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2" name="Google Shape;2472;g22e66ca9dd2_1_1"/>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3" name="Google Shape;2473;g22e66ca9dd2_1_1"/>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4" name="Google Shape;2474;g22e66ca9dd2_1_1"/>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5" name="Google Shape;2475;g22e66ca9dd2_1_1"/>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6" name="Google Shape;2476;g22e66ca9dd2_1_1"/>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7" name="Google Shape;2477;g22e66ca9dd2_1_1"/>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8" name="Google Shape;2478;g22e66ca9dd2_1_1"/>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9" name="Google Shape;2479;g22e66ca9dd2_1_1"/>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0" name="Google Shape;2480;g22e66ca9dd2_1_1"/>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1" name="Google Shape;2481;g22e66ca9dd2_1_1"/>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2" name="Google Shape;2482;g22e66ca9dd2_1_1"/>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3" name="Google Shape;2483;g22e66ca9dd2_1_1"/>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4" name="Google Shape;2484;g22e66ca9dd2_1_1"/>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5" name="Google Shape;2485;g22e66ca9dd2_1_1"/>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6" name="Google Shape;2486;g22e66ca9dd2_1_1"/>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7" name="Google Shape;2487;g22e66ca9dd2_1_1"/>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8" name="Google Shape;2488;g22e66ca9dd2_1_1"/>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9" name="Google Shape;2489;g22e66ca9dd2_1_1"/>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0" name="Google Shape;2490;g22e66ca9dd2_1_1"/>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1" name="Google Shape;2491;g22e66ca9dd2_1_1"/>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2" name="Google Shape;2492;g22e66ca9dd2_1_1"/>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3" name="Google Shape;2493;g22e66ca9dd2_1_1"/>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4" name="Google Shape;2494;g22e66ca9dd2_1_1"/>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5" name="Google Shape;2495;g22e66ca9dd2_1_1"/>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6" name="Google Shape;2496;g22e66ca9dd2_1_1"/>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7" name="Google Shape;2497;g22e66ca9dd2_1_1"/>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8" name="Google Shape;2498;g22e66ca9dd2_1_1"/>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9" name="Google Shape;2499;g22e66ca9dd2_1_1"/>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0" name="Google Shape;2500;g22e66ca9dd2_1_1"/>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1" name="Google Shape;2501;g22e66ca9dd2_1_1"/>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2" name="Google Shape;2502;g22e66ca9dd2_1_1"/>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3" name="Google Shape;2503;g22e66ca9dd2_1_1"/>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4" name="Google Shape;2504;g22e66ca9dd2_1_1"/>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5" name="Google Shape;2505;g22e66ca9dd2_1_1"/>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6" name="Google Shape;2506;g22e66ca9dd2_1_1"/>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7" name="Google Shape;2507;g22e66ca9dd2_1_1"/>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508" name="Google Shape;2508;g22e66ca9dd2_1_1"/>
          <p:cNvSpPr txBox="1"/>
          <p:nvPr/>
        </p:nvSpPr>
        <p:spPr>
          <a:xfrm>
            <a:off x="0" y="2260283"/>
            <a:ext cx="8729100" cy="18069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600"/>
              </a:spcBef>
              <a:spcAft>
                <a:spcPts val="0"/>
              </a:spcAft>
              <a:buNone/>
            </a:pPr>
            <a:endParaRPr sz="1600" dirty="0">
              <a:latin typeface="Anaheim"/>
              <a:ea typeface="Anaheim"/>
              <a:cs typeface="Anaheim"/>
              <a:sym typeface="Anaheim"/>
            </a:endParaRPr>
          </a:p>
          <a:p>
            <a:pPr marL="457200" lvl="0" indent="-317500" algn="l" rtl="0">
              <a:lnSpc>
                <a:spcPct val="100000"/>
              </a:lnSpc>
              <a:spcBef>
                <a:spcPts val="600"/>
              </a:spcBef>
              <a:spcAft>
                <a:spcPts val="0"/>
              </a:spcAft>
              <a:buClr>
                <a:schemeClr val="dk2"/>
              </a:buClr>
              <a:buSzPts val="1400"/>
              <a:buFont typeface="Anaheim"/>
              <a:buChar char="•"/>
            </a:pPr>
            <a:r>
              <a:rPr lang="en" sz="1600" dirty="0">
                <a:latin typeface="Anaheim"/>
                <a:ea typeface="Anaheim"/>
                <a:cs typeface="Anaheim"/>
                <a:sym typeface="Anaheim"/>
              </a:rPr>
              <a:t>The </a:t>
            </a:r>
            <a:r>
              <a:rPr lang="en" sz="1600" dirty="0">
                <a:solidFill>
                  <a:schemeClr val="dk2"/>
                </a:solidFill>
                <a:latin typeface="Anaheim"/>
                <a:ea typeface="Anaheim"/>
                <a:cs typeface="Anaheim"/>
                <a:sym typeface="Anaheim"/>
              </a:rPr>
              <a:t>‘</a:t>
            </a:r>
            <a:r>
              <a:rPr lang="en" sz="1600" i="0" u="none" strike="noStrike" cap="none" dirty="0">
                <a:solidFill>
                  <a:schemeClr val="dk2"/>
                </a:solidFill>
                <a:latin typeface="Anaheim"/>
                <a:ea typeface="Anaheim"/>
                <a:cs typeface="Anaheim"/>
                <a:sym typeface="Anaheim"/>
              </a:rPr>
              <a:t>Routes</a:t>
            </a:r>
            <a:r>
              <a:rPr lang="en" sz="1600" dirty="0">
                <a:solidFill>
                  <a:schemeClr val="dk2"/>
                </a:solidFill>
                <a:latin typeface="Anaheim"/>
                <a:ea typeface="Anaheim"/>
                <a:cs typeface="Anaheim"/>
                <a:sym typeface="Anaheim"/>
              </a:rPr>
              <a:t>’</a:t>
            </a:r>
            <a:r>
              <a:rPr lang="en" sz="1600" i="0" u="none" strike="noStrike" cap="none" dirty="0">
                <a:solidFill>
                  <a:srgbClr val="000000"/>
                </a:solidFill>
                <a:latin typeface="Anaheim"/>
                <a:ea typeface="Anaheim"/>
                <a:cs typeface="Anaheim"/>
                <a:sym typeface="Anaheim"/>
              </a:rPr>
              <a:t> </a:t>
            </a:r>
            <a:r>
              <a:rPr lang="en" sz="1600" dirty="0">
                <a:latin typeface="Anaheim"/>
                <a:ea typeface="Anaheim"/>
                <a:cs typeface="Anaheim"/>
                <a:sym typeface="Anaheim"/>
              </a:rPr>
              <a:t>table is</a:t>
            </a:r>
            <a:r>
              <a:rPr lang="en" sz="1600" i="0" u="none" strike="noStrike" cap="none" dirty="0">
                <a:solidFill>
                  <a:srgbClr val="000000"/>
                </a:solidFill>
                <a:latin typeface="Anaheim"/>
                <a:ea typeface="Anaheim"/>
                <a:cs typeface="Anaheim"/>
                <a:sym typeface="Anaheim"/>
              </a:rPr>
              <a:t> joined with the </a:t>
            </a:r>
            <a:r>
              <a:rPr lang="en" sz="1600" dirty="0">
                <a:solidFill>
                  <a:schemeClr val="dk2"/>
                </a:solidFill>
                <a:latin typeface="Anaheim"/>
                <a:ea typeface="Anaheim"/>
                <a:cs typeface="Anaheim"/>
                <a:sym typeface="Anaheim"/>
              </a:rPr>
              <a:t>‘</a:t>
            </a:r>
            <a:r>
              <a:rPr lang="en" sz="1600" i="0" u="none" strike="noStrike" cap="none" dirty="0">
                <a:solidFill>
                  <a:schemeClr val="dk2"/>
                </a:solidFill>
                <a:latin typeface="Anaheim"/>
                <a:ea typeface="Anaheim"/>
                <a:cs typeface="Anaheim"/>
                <a:sym typeface="Anaheim"/>
              </a:rPr>
              <a:t>Airport</a:t>
            </a:r>
            <a:r>
              <a:rPr lang="en" sz="1600" dirty="0">
                <a:solidFill>
                  <a:schemeClr val="dk2"/>
                </a:solidFill>
                <a:latin typeface="Anaheim"/>
                <a:ea typeface="Anaheim"/>
                <a:cs typeface="Anaheim"/>
                <a:sym typeface="Anaheim"/>
              </a:rPr>
              <a:t>’</a:t>
            </a:r>
            <a:r>
              <a:rPr lang="en" sz="1600" i="0" u="none" strike="noStrike" cap="none" dirty="0">
                <a:solidFill>
                  <a:srgbClr val="000000"/>
                </a:solidFill>
                <a:latin typeface="Anaheim"/>
                <a:ea typeface="Anaheim"/>
                <a:cs typeface="Anaheim"/>
                <a:sym typeface="Anaheim"/>
              </a:rPr>
              <a:t> </a:t>
            </a:r>
            <a:r>
              <a:rPr lang="en" sz="1600" dirty="0">
                <a:latin typeface="Anaheim"/>
                <a:ea typeface="Anaheim"/>
                <a:cs typeface="Anaheim"/>
                <a:sym typeface="Anaheim"/>
              </a:rPr>
              <a:t>table</a:t>
            </a:r>
            <a:r>
              <a:rPr lang="en" sz="1600" i="0" u="none" strike="noStrike" cap="none" dirty="0">
                <a:solidFill>
                  <a:srgbClr val="000000"/>
                </a:solidFill>
                <a:latin typeface="Anaheim"/>
                <a:ea typeface="Anaheim"/>
                <a:cs typeface="Anaheim"/>
                <a:sym typeface="Anaheim"/>
              </a:rPr>
              <a:t> on both the source and destination which enables us to </a:t>
            </a:r>
            <a:r>
              <a:rPr lang="en" sz="1600" dirty="0">
                <a:latin typeface="Anaheim"/>
                <a:ea typeface="Anaheim"/>
                <a:cs typeface="Anaheim"/>
                <a:sym typeface="Anaheim"/>
              </a:rPr>
              <a:t>extract</a:t>
            </a:r>
            <a:r>
              <a:rPr lang="en" sz="1600" i="0" u="none" strike="noStrike" cap="none" dirty="0">
                <a:solidFill>
                  <a:srgbClr val="000000"/>
                </a:solidFill>
                <a:latin typeface="Anaheim"/>
                <a:ea typeface="Anaheim"/>
                <a:cs typeface="Anaheim"/>
                <a:sym typeface="Anaheim"/>
              </a:rPr>
              <a:t> node attributes</a:t>
            </a:r>
            <a:endParaRPr sz="1600" dirty="0">
              <a:latin typeface="Anaheim"/>
              <a:ea typeface="Anaheim"/>
              <a:cs typeface="Anaheim"/>
              <a:sym typeface="Anaheim"/>
            </a:endParaRPr>
          </a:p>
          <a:p>
            <a:pPr marL="457200" lvl="0" indent="0" algn="l" rtl="0">
              <a:lnSpc>
                <a:spcPct val="100000"/>
              </a:lnSpc>
              <a:spcBef>
                <a:spcPts val="600"/>
              </a:spcBef>
              <a:spcAft>
                <a:spcPts val="0"/>
              </a:spcAft>
              <a:buNone/>
            </a:pPr>
            <a:endParaRPr sz="1600" dirty="0">
              <a:latin typeface="Anaheim"/>
              <a:ea typeface="Anaheim"/>
              <a:cs typeface="Anaheim"/>
              <a:sym typeface="Anaheim"/>
            </a:endParaRPr>
          </a:p>
          <a:p>
            <a:pPr marL="457200" lvl="0" indent="-317500" algn="l" rtl="0">
              <a:lnSpc>
                <a:spcPct val="100000"/>
              </a:lnSpc>
              <a:spcBef>
                <a:spcPts val="600"/>
              </a:spcBef>
              <a:spcAft>
                <a:spcPts val="0"/>
              </a:spcAft>
              <a:buClr>
                <a:schemeClr val="dk2"/>
              </a:buClr>
              <a:buSzPts val="1400"/>
              <a:buFont typeface="Anaheim"/>
              <a:buChar char="•"/>
            </a:pPr>
            <a:r>
              <a:rPr lang="en" sz="1600" i="0" u="none" strike="noStrike" cap="none" dirty="0">
                <a:solidFill>
                  <a:srgbClr val="000000"/>
                </a:solidFill>
                <a:latin typeface="Anaheim"/>
                <a:ea typeface="Anaheim"/>
                <a:cs typeface="Anaheim"/>
                <a:sym typeface="Anaheim"/>
              </a:rPr>
              <a:t>The </a:t>
            </a:r>
            <a:r>
              <a:rPr lang="en" sz="1600" dirty="0">
                <a:solidFill>
                  <a:schemeClr val="dk2"/>
                </a:solidFill>
                <a:latin typeface="Anaheim"/>
                <a:ea typeface="Anaheim"/>
                <a:cs typeface="Anaheim"/>
                <a:sym typeface="Anaheim"/>
              </a:rPr>
              <a:t>‘</a:t>
            </a:r>
            <a:r>
              <a:rPr lang="en" sz="1600" i="0" u="none" strike="noStrike" cap="none" dirty="0">
                <a:solidFill>
                  <a:schemeClr val="dk2"/>
                </a:solidFill>
                <a:latin typeface="Anaheim"/>
                <a:ea typeface="Anaheim"/>
                <a:cs typeface="Anaheim"/>
                <a:sym typeface="Anaheim"/>
              </a:rPr>
              <a:t>Runways</a:t>
            </a:r>
            <a:r>
              <a:rPr lang="en" sz="1600" dirty="0">
                <a:solidFill>
                  <a:schemeClr val="dk2"/>
                </a:solidFill>
                <a:latin typeface="Anaheim"/>
                <a:ea typeface="Anaheim"/>
                <a:cs typeface="Anaheim"/>
                <a:sym typeface="Anaheim"/>
              </a:rPr>
              <a:t>’</a:t>
            </a:r>
            <a:r>
              <a:rPr lang="en" sz="1600" i="0" u="none" strike="noStrike" cap="none" dirty="0">
                <a:solidFill>
                  <a:srgbClr val="000000"/>
                </a:solidFill>
                <a:latin typeface="Anaheim"/>
                <a:ea typeface="Anaheim"/>
                <a:cs typeface="Anaheim"/>
                <a:sym typeface="Anaheim"/>
              </a:rPr>
              <a:t> </a:t>
            </a:r>
            <a:r>
              <a:rPr lang="en" sz="1600" dirty="0">
                <a:latin typeface="Anaheim"/>
                <a:ea typeface="Anaheim"/>
                <a:cs typeface="Anaheim"/>
                <a:sym typeface="Anaheim"/>
              </a:rPr>
              <a:t>table</a:t>
            </a:r>
            <a:r>
              <a:rPr lang="en" sz="1600" i="0" u="none" strike="noStrike" cap="none" dirty="0">
                <a:solidFill>
                  <a:srgbClr val="000000"/>
                </a:solidFill>
                <a:latin typeface="Anaheim"/>
                <a:ea typeface="Anaheim"/>
                <a:cs typeface="Anaheim"/>
                <a:sym typeface="Anaheim"/>
              </a:rPr>
              <a:t> is used to gain additional features including: aggregate number of runways per </a:t>
            </a:r>
            <a:r>
              <a:rPr lang="en" sz="1600" dirty="0">
                <a:latin typeface="Anaheim"/>
                <a:ea typeface="Anaheim"/>
                <a:cs typeface="Anaheim"/>
                <a:sym typeface="Anaheim"/>
              </a:rPr>
              <a:t>a</a:t>
            </a:r>
            <a:r>
              <a:rPr lang="en" sz="1600" i="0" u="none" strike="noStrike" cap="none" dirty="0">
                <a:solidFill>
                  <a:srgbClr val="000000"/>
                </a:solidFill>
                <a:latin typeface="Anaheim"/>
                <a:ea typeface="Anaheim"/>
                <a:cs typeface="Anaheim"/>
                <a:sym typeface="Anaheim"/>
              </a:rPr>
              <a:t>irpor</a:t>
            </a:r>
            <a:r>
              <a:rPr lang="en" sz="1600" dirty="0">
                <a:latin typeface="Anaheim"/>
                <a:ea typeface="Anaheim"/>
                <a:cs typeface="Anaheim"/>
                <a:sym typeface="Anaheim"/>
              </a:rPr>
              <a:t>t</a:t>
            </a:r>
            <a:endParaRPr sz="1600" i="0" u="none" strike="noStrike" cap="none" dirty="0">
              <a:solidFill>
                <a:srgbClr val="000000"/>
              </a:solidFill>
              <a:latin typeface="Anaheim"/>
              <a:ea typeface="Anaheim"/>
              <a:cs typeface="Anaheim"/>
              <a:sym typeface="Anaheim"/>
            </a:endParaRPr>
          </a:p>
          <a:p>
            <a:pPr marL="285750" marR="0" lvl="0" indent="-196850" algn="l" rtl="0">
              <a:lnSpc>
                <a:spcPct val="100000"/>
              </a:lnSpc>
              <a:spcBef>
                <a:spcPts val="0"/>
              </a:spcBef>
              <a:spcAft>
                <a:spcPts val="0"/>
              </a:spcAft>
              <a:buClr>
                <a:schemeClr val="dk2"/>
              </a:buClr>
              <a:buSzPts val="1400"/>
              <a:buFont typeface="Arial"/>
              <a:buNone/>
            </a:pPr>
            <a:endParaRPr sz="1600" i="0" u="none" strike="noStrike" cap="none" dirty="0">
              <a:solidFill>
                <a:srgbClr val="000000"/>
              </a:solidFill>
              <a:latin typeface="Anaheim"/>
              <a:ea typeface="Anaheim"/>
              <a:cs typeface="Anaheim"/>
              <a:sym typeface="Anaheim"/>
            </a:endParaRPr>
          </a:p>
          <a:p>
            <a:pPr marL="285750" marR="0" lvl="0" indent="-196850" algn="l" rtl="0">
              <a:lnSpc>
                <a:spcPct val="100000"/>
              </a:lnSpc>
              <a:spcBef>
                <a:spcPts val="0"/>
              </a:spcBef>
              <a:spcAft>
                <a:spcPts val="0"/>
              </a:spcAft>
              <a:buClr>
                <a:schemeClr val="dk2"/>
              </a:buClr>
              <a:buSzPts val="1400"/>
              <a:buFont typeface="Arial"/>
              <a:buNone/>
            </a:pPr>
            <a:endParaRPr sz="1600" i="0" u="none" strike="noStrike" cap="none" dirty="0">
              <a:solidFill>
                <a:srgbClr val="000000"/>
              </a:solidFill>
              <a:latin typeface="Anaheim"/>
              <a:ea typeface="Anaheim"/>
              <a:cs typeface="Anaheim"/>
              <a:sym typeface="Anaheim"/>
            </a:endParaRPr>
          </a:p>
          <a:p>
            <a:pPr marL="285750" marR="0" lvl="0" indent="-196850" algn="l" rtl="0">
              <a:lnSpc>
                <a:spcPct val="100000"/>
              </a:lnSpc>
              <a:spcBef>
                <a:spcPts val="0"/>
              </a:spcBef>
              <a:spcAft>
                <a:spcPts val="0"/>
              </a:spcAft>
              <a:buClr>
                <a:schemeClr val="dk2"/>
              </a:buClr>
              <a:buSzPts val="1400"/>
              <a:buFont typeface="Arial"/>
              <a:buNone/>
            </a:pPr>
            <a:endParaRPr sz="1600" i="0" u="none" strike="noStrike" cap="none" dirty="0">
              <a:solidFill>
                <a:srgbClr val="000000"/>
              </a:solidFill>
              <a:latin typeface="Anaheim"/>
              <a:ea typeface="Anaheim"/>
              <a:cs typeface="Anaheim"/>
              <a:sym typeface="Anaheim"/>
            </a:endParaRPr>
          </a:p>
          <a:p>
            <a:pPr marL="285750" marR="0" lvl="0" indent="-196850" algn="l" rtl="0">
              <a:lnSpc>
                <a:spcPct val="100000"/>
              </a:lnSpc>
              <a:spcBef>
                <a:spcPts val="0"/>
              </a:spcBef>
              <a:spcAft>
                <a:spcPts val="0"/>
              </a:spcAft>
              <a:buClr>
                <a:schemeClr val="dk2"/>
              </a:buClr>
              <a:buSzPts val="1400"/>
              <a:buFont typeface="Arial"/>
              <a:buNone/>
            </a:pPr>
            <a:endParaRPr sz="1600" i="0" u="none" strike="noStrike" cap="none" dirty="0">
              <a:solidFill>
                <a:srgbClr val="000000"/>
              </a:solidFill>
              <a:latin typeface="Anaheim"/>
              <a:ea typeface="Anaheim"/>
              <a:cs typeface="Anaheim"/>
              <a:sym typeface="Anaheim"/>
            </a:endParaRPr>
          </a:p>
          <a:p>
            <a:pPr marL="285750" marR="0" lvl="0" indent="-196850" algn="l" rtl="0">
              <a:lnSpc>
                <a:spcPct val="100000"/>
              </a:lnSpc>
              <a:spcBef>
                <a:spcPts val="0"/>
              </a:spcBef>
              <a:spcAft>
                <a:spcPts val="0"/>
              </a:spcAft>
              <a:buClr>
                <a:schemeClr val="dk2"/>
              </a:buClr>
              <a:buSzPts val="1400"/>
              <a:buFont typeface="Arial"/>
              <a:buNone/>
            </a:pPr>
            <a:endParaRPr sz="1600" i="0" u="none" strike="noStrike" cap="none" dirty="0">
              <a:solidFill>
                <a:srgbClr val="000000"/>
              </a:solidFill>
              <a:latin typeface="Anaheim"/>
              <a:ea typeface="Anaheim"/>
              <a:cs typeface="Anaheim"/>
              <a:sym typeface="Anaheim"/>
            </a:endParaRPr>
          </a:p>
          <a:p>
            <a:pPr marL="285750" marR="0" lvl="0" indent="-196850" algn="l" rtl="0">
              <a:lnSpc>
                <a:spcPct val="100000"/>
              </a:lnSpc>
              <a:spcBef>
                <a:spcPts val="0"/>
              </a:spcBef>
              <a:spcAft>
                <a:spcPts val="0"/>
              </a:spcAft>
              <a:buClr>
                <a:schemeClr val="dk2"/>
              </a:buClr>
              <a:buSzPts val="1400"/>
              <a:buFont typeface="Arial"/>
              <a:buNone/>
            </a:pPr>
            <a:endParaRPr sz="1600" i="0" u="none" strike="noStrike" cap="none" dirty="0">
              <a:solidFill>
                <a:srgbClr val="000000"/>
              </a:solidFill>
              <a:latin typeface="Anaheim"/>
              <a:ea typeface="Anaheim"/>
              <a:cs typeface="Anaheim"/>
              <a:sym typeface="Anaheim"/>
            </a:endParaRPr>
          </a:p>
          <a:p>
            <a:pPr marL="285750" marR="0" lvl="0" indent="-196850" algn="l" rtl="0">
              <a:lnSpc>
                <a:spcPct val="100000"/>
              </a:lnSpc>
              <a:spcBef>
                <a:spcPts val="0"/>
              </a:spcBef>
              <a:spcAft>
                <a:spcPts val="0"/>
              </a:spcAft>
              <a:buClr>
                <a:schemeClr val="dk2"/>
              </a:buClr>
              <a:buSzPts val="1400"/>
              <a:buFont typeface="Arial"/>
              <a:buNone/>
            </a:pPr>
            <a:endParaRPr sz="1600" i="0" u="none" strike="noStrike" cap="none" dirty="0">
              <a:solidFill>
                <a:srgbClr val="000000"/>
              </a:solidFill>
              <a:latin typeface="Anaheim"/>
              <a:ea typeface="Anaheim"/>
              <a:cs typeface="Anaheim"/>
              <a:sym typeface="Anaheim"/>
            </a:endParaRPr>
          </a:p>
          <a:p>
            <a:pPr marL="285750" marR="0" lvl="0" indent="-196850" algn="l" rtl="0">
              <a:lnSpc>
                <a:spcPct val="100000"/>
              </a:lnSpc>
              <a:spcBef>
                <a:spcPts val="0"/>
              </a:spcBef>
              <a:spcAft>
                <a:spcPts val="0"/>
              </a:spcAft>
              <a:buClr>
                <a:schemeClr val="dk2"/>
              </a:buClr>
              <a:buSzPts val="1400"/>
              <a:buFont typeface="Arial"/>
              <a:buNone/>
            </a:pPr>
            <a:endParaRPr sz="1600" i="0" u="none" strike="noStrike" cap="none" dirty="0">
              <a:solidFill>
                <a:srgbClr val="000000"/>
              </a:solidFill>
              <a:latin typeface="Anaheim"/>
              <a:ea typeface="Anaheim"/>
              <a:cs typeface="Anaheim"/>
              <a:sym typeface="Anaheim"/>
            </a:endParaRPr>
          </a:p>
        </p:txBody>
      </p:sp>
      <p:pic>
        <p:nvPicPr>
          <p:cNvPr id="2509" name="Google Shape;2509;g22e66ca9dd2_1_1" descr="Graphical user interface&#10;&#10;Description automatically generated with medium confidence"/>
          <p:cNvPicPr preferRelativeResize="0"/>
          <p:nvPr/>
        </p:nvPicPr>
        <p:blipFill rotWithShape="1">
          <a:blip r:embed="rId3">
            <a:alphaModFix/>
          </a:blip>
          <a:srcRect/>
          <a:stretch/>
        </p:blipFill>
        <p:spPr>
          <a:xfrm>
            <a:off x="1260331" y="599729"/>
            <a:ext cx="6035040" cy="19583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13"/>
        <p:cNvGrpSpPr/>
        <p:nvPr/>
      </p:nvGrpSpPr>
      <p:grpSpPr>
        <a:xfrm>
          <a:off x="0" y="0"/>
          <a:ext cx="0" cy="0"/>
          <a:chOff x="0" y="0"/>
          <a:chExt cx="0" cy="0"/>
        </a:xfrm>
      </p:grpSpPr>
      <p:pic>
        <p:nvPicPr>
          <p:cNvPr id="2514" name="Google Shape;2514;g2377e74b282_0_0"/>
          <p:cNvPicPr preferRelativeResize="0"/>
          <p:nvPr/>
        </p:nvPicPr>
        <p:blipFill>
          <a:blip r:embed="rId3">
            <a:alphaModFix/>
          </a:blip>
          <a:stretch>
            <a:fillRect/>
          </a:stretch>
        </p:blipFill>
        <p:spPr>
          <a:xfrm>
            <a:off x="6077424" y="2116074"/>
            <a:ext cx="2874095" cy="2220250"/>
          </a:xfrm>
          <a:prstGeom prst="rect">
            <a:avLst/>
          </a:prstGeom>
          <a:noFill/>
          <a:ln>
            <a:noFill/>
          </a:ln>
        </p:spPr>
      </p:pic>
      <p:sp>
        <p:nvSpPr>
          <p:cNvPr id="2515" name="Google Shape;2515;g2377e74b282_0_0"/>
          <p:cNvSpPr/>
          <p:nvPr/>
        </p:nvSpPr>
        <p:spPr>
          <a:xfrm>
            <a:off x="0" y="4768492"/>
            <a:ext cx="9144000" cy="40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16" name="Google Shape;2516;g2377e74b282_0_0"/>
          <p:cNvSpPr txBox="1">
            <a:spLocks noGrp="1"/>
          </p:cNvSpPr>
          <p:nvPr>
            <p:ph type="ctrTitle"/>
          </p:nvPr>
        </p:nvSpPr>
        <p:spPr>
          <a:xfrm>
            <a:off x="419100" y="69331"/>
            <a:ext cx="7717500" cy="530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Data: Basic Properties</a:t>
            </a:r>
            <a:endParaRPr>
              <a:highlight>
                <a:schemeClr val="dk2"/>
              </a:highlight>
            </a:endParaRPr>
          </a:p>
        </p:txBody>
      </p:sp>
      <p:grpSp>
        <p:nvGrpSpPr>
          <p:cNvPr id="2517" name="Google Shape;2517;g2377e74b282_0_0"/>
          <p:cNvGrpSpPr/>
          <p:nvPr/>
        </p:nvGrpSpPr>
        <p:grpSpPr>
          <a:xfrm rot="5400000">
            <a:off x="5768738" y="4154346"/>
            <a:ext cx="763612" cy="873441"/>
            <a:chOff x="6035598" y="1072318"/>
            <a:chExt cx="2074469" cy="2372836"/>
          </a:xfrm>
        </p:grpSpPr>
        <p:grpSp>
          <p:nvGrpSpPr>
            <p:cNvPr id="2518" name="Google Shape;2518;g2377e74b282_0_0"/>
            <p:cNvGrpSpPr/>
            <p:nvPr/>
          </p:nvGrpSpPr>
          <p:grpSpPr>
            <a:xfrm>
              <a:off x="6111798" y="1072318"/>
              <a:ext cx="1998269" cy="2353786"/>
              <a:chOff x="878148" y="3519510"/>
              <a:chExt cx="890772" cy="1049251"/>
            </a:xfrm>
          </p:grpSpPr>
          <p:sp>
            <p:nvSpPr>
              <p:cNvPr id="2519" name="Google Shape;2519;g2377e74b282_0_0"/>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0" name="Google Shape;2520;g2377e74b282_0_0"/>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1" name="Google Shape;2521;g2377e74b282_0_0"/>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2" name="Google Shape;2522;g2377e74b282_0_0"/>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3" name="Google Shape;2523;g2377e74b282_0_0"/>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4" name="Google Shape;2524;g2377e74b282_0_0"/>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5" name="Google Shape;2525;g2377e74b282_0_0"/>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6" name="Google Shape;2526;g2377e74b282_0_0"/>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7" name="Google Shape;2527;g2377e74b282_0_0"/>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8" name="Google Shape;2528;g2377e74b282_0_0"/>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9" name="Google Shape;2529;g2377e74b282_0_0"/>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0" name="Google Shape;2530;g2377e74b282_0_0"/>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1" name="Google Shape;2531;g2377e74b282_0_0"/>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2" name="Google Shape;2532;g2377e74b282_0_0"/>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3" name="Google Shape;2533;g2377e74b282_0_0"/>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4" name="Google Shape;2534;g2377e74b282_0_0"/>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5" name="Google Shape;2535;g2377e74b282_0_0"/>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6" name="Google Shape;2536;g2377e74b282_0_0"/>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7" name="Google Shape;2537;g2377e74b282_0_0"/>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8" name="Google Shape;2538;g2377e74b282_0_0"/>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9" name="Google Shape;2539;g2377e74b282_0_0"/>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0" name="Google Shape;2540;g2377e74b282_0_0"/>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1" name="Google Shape;2541;g2377e74b282_0_0"/>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2" name="Google Shape;2542;g2377e74b282_0_0"/>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3" name="Google Shape;2543;g2377e74b282_0_0"/>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4" name="Google Shape;2544;g2377e74b282_0_0"/>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5" name="Google Shape;2545;g2377e74b282_0_0"/>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6" name="Google Shape;2546;g2377e74b282_0_0"/>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7" name="Google Shape;2547;g2377e74b282_0_0"/>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8" name="Google Shape;2548;g2377e74b282_0_0"/>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9" name="Google Shape;2549;g2377e74b282_0_0"/>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0" name="Google Shape;2550;g2377e74b282_0_0"/>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1" name="Google Shape;2551;g2377e74b282_0_0"/>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2" name="Google Shape;2552;g2377e74b282_0_0"/>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3" name="Google Shape;2553;g2377e74b282_0_0"/>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4" name="Google Shape;2554;g2377e74b282_0_0"/>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5" name="Google Shape;2555;g2377e74b282_0_0"/>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6" name="Google Shape;2556;g2377e74b282_0_0"/>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7" name="Google Shape;2557;g2377e74b282_0_0"/>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8" name="Google Shape;2558;g2377e74b282_0_0"/>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9" name="Google Shape;2559;g2377e74b282_0_0"/>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0" name="Google Shape;2560;g2377e74b282_0_0"/>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1" name="Google Shape;2561;g2377e74b282_0_0"/>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2" name="Google Shape;2562;g2377e74b282_0_0"/>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3" name="Google Shape;2563;g2377e74b282_0_0"/>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4" name="Google Shape;2564;g2377e74b282_0_0"/>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5" name="Google Shape;2565;g2377e74b282_0_0"/>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66" name="Google Shape;2566;g2377e74b282_0_0"/>
            <p:cNvGrpSpPr/>
            <p:nvPr/>
          </p:nvGrpSpPr>
          <p:grpSpPr>
            <a:xfrm>
              <a:off x="6035598" y="1091368"/>
              <a:ext cx="1998269" cy="2353786"/>
              <a:chOff x="878148" y="3519510"/>
              <a:chExt cx="890772" cy="1049251"/>
            </a:xfrm>
          </p:grpSpPr>
          <p:sp>
            <p:nvSpPr>
              <p:cNvPr id="2567" name="Google Shape;2567;g2377e74b282_0_0"/>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8" name="Google Shape;2568;g2377e74b282_0_0"/>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9" name="Google Shape;2569;g2377e74b282_0_0"/>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0" name="Google Shape;2570;g2377e74b282_0_0"/>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1" name="Google Shape;2571;g2377e74b282_0_0"/>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2" name="Google Shape;2572;g2377e74b282_0_0"/>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3" name="Google Shape;2573;g2377e74b282_0_0"/>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4" name="Google Shape;2574;g2377e74b282_0_0"/>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5" name="Google Shape;2575;g2377e74b282_0_0"/>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6" name="Google Shape;2576;g2377e74b282_0_0"/>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7" name="Google Shape;2577;g2377e74b282_0_0"/>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8" name="Google Shape;2578;g2377e74b282_0_0"/>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9" name="Google Shape;2579;g2377e74b282_0_0"/>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0" name="Google Shape;2580;g2377e74b282_0_0"/>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1" name="Google Shape;2581;g2377e74b282_0_0"/>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2" name="Google Shape;2582;g2377e74b282_0_0"/>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3" name="Google Shape;2583;g2377e74b282_0_0"/>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4" name="Google Shape;2584;g2377e74b282_0_0"/>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5" name="Google Shape;2585;g2377e74b282_0_0"/>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6" name="Google Shape;2586;g2377e74b282_0_0"/>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7" name="Google Shape;2587;g2377e74b282_0_0"/>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8" name="Google Shape;2588;g2377e74b282_0_0"/>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9" name="Google Shape;2589;g2377e74b282_0_0"/>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0" name="Google Shape;2590;g2377e74b282_0_0"/>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1" name="Google Shape;2591;g2377e74b282_0_0"/>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2" name="Google Shape;2592;g2377e74b282_0_0"/>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3" name="Google Shape;2593;g2377e74b282_0_0"/>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4" name="Google Shape;2594;g2377e74b282_0_0"/>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5" name="Google Shape;2595;g2377e74b282_0_0"/>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6" name="Google Shape;2596;g2377e74b282_0_0"/>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7" name="Google Shape;2597;g2377e74b282_0_0"/>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8" name="Google Shape;2598;g2377e74b282_0_0"/>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9" name="Google Shape;2599;g2377e74b282_0_0"/>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0" name="Google Shape;2600;g2377e74b282_0_0"/>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1" name="Google Shape;2601;g2377e74b282_0_0"/>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2" name="Google Shape;2602;g2377e74b282_0_0"/>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3" name="Google Shape;2603;g2377e74b282_0_0"/>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4" name="Google Shape;2604;g2377e74b282_0_0"/>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5" name="Google Shape;2605;g2377e74b282_0_0"/>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6" name="Google Shape;2606;g2377e74b282_0_0"/>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7" name="Google Shape;2607;g2377e74b282_0_0"/>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8" name="Google Shape;2608;g2377e74b282_0_0"/>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9" name="Google Shape;2609;g2377e74b282_0_0"/>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0" name="Google Shape;2610;g2377e74b282_0_0"/>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1" name="Google Shape;2611;g2377e74b282_0_0"/>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2" name="Google Shape;2612;g2377e74b282_0_0"/>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3" name="Google Shape;2613;g2377e74b282_0_0"/>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614" name="Google Shape;2614;g2377e74b282_0_0"/>
          <p:cNvSpPr txBox="1"/>
          <p:nvPr/>
        </p:nvSpPr>
        <p:spPr>
          <a:xfrm>
            <a:off x="419100" y="525787"/>
            <a:ext cx="8037900" cy="153090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600"/>
              </a:spcBef>
              <a:spcAft>
                <a:spcPts val="0"/>
              </a:spcAft>
              <a:buClr>
                <a:schemeClr val="dk2"/>
              </a:buClr>
              <a:buSzPts val="1400"/>
              <a:buFont typeface="Anaheim"/>
              <a:buChar char="•"/>
            </a:pPr>
            <a:r>
              <a:rPr lang="en" dirty="0">
                <a:latin typeface="Anaheim"/>
                <a:ea typeface="Anaheim"/>
                <a:cs typeface="Anaheim"/>
                <a:sym typeface="Anaheim"/>
              </a:rPr>
              <a:t># </a:t>
            </a:r>
            <a:r>
              <a:rPr lang="en" b="1" dirty="0">
                <a:latin typeface="Anaheim"/>
                <a:ea typeface="Anaheim"/>
                <a:cs typeface="Anaheim"/>
                <a:sym typeface="Anaheim"/>
              </a:rPr>
              <a:t>Nodes:</a:t>
            </a:r>
            <a:r>
              <a:rPr lang="en" dirty="0">
                <a:latin typeface="Anaheim"/>
                <a:ea typeface="Anaheim"/>
                <a:cs typeface="Anaheim"/>
                <a:sym typeface="Anaheim"/>
              </a:rPr>
              <a:t> </a:t>
            </a:r>
            <a:r>
              <a:rPr lang="en" b="1" dirty="0">
                <a:solidFill>
                  <a:schemeClr val="dk2"/>
                </a:solidFill>
                <a:latin typeface="Anaheim"/>
                <a:ea typeface="Anaheim"/>
                <a:cs typeface="Anaheim"/>
                <a:sym typeface="Anaheim"/>
              </a:rPr>
              <a:t>3,425</a:t>
            </a:r>
            <a:r>
              <a:rPr lang="en" dirty="0">
                <a:latin typeface="Anaheim"/>
                <a:ea typeface="Anaheim"/>
                <a:cs typeface="Anaheim"/>
                <a:sym typeface="Anaheim"/>
              </a:rPr>
              <a:t> Unique Airports</a:t>
            </a:r>
            <a:endParaRPr dirty="0">
              <a:latin typeface="Anaheim"/>
              <a:ea typeface="Anaheim"/>
              <a:cs typeface="Anaheim"/>
              <a:sym typeface="Anaheim"/>
            </a:endParaRPr>
          </a:p>
          <a:p>
            <a:pPr marL="285750" marR="0" lvl="0" indent="-285750" algn="l" rtl="0">
              <a:lnSpc>
                <a:spcPct val="100000"/>
              </a:lnSpc>
              <a:spcBef>
                <a:spcPts val="600"/>
              </a:spcBef>
              <a:spcAft>
                <a:spcPts val="0"/>
              </a:spcAft>
              <a:buClr>
                <a:schemeClr val="dk2"/>
              </a:buClr>
              <a:buSzPts val="1400"/>
              <a:buFont typeface="Anaheim"/>
              <a:buChar char="•"/>
            </a:pPr>
            <a:r>
              <a:rPr lang="en" dirty="0">
                <a:latin typeface="Anaheim"/>
                <a:ea typeface="Anaheim"/>
                <a:cs typeface="Anaheim"/>
                <a:sym typeface="Anaheim"/>
              </a:rPr>
              <a:t># </a:t>
            </a:r>
            <a:r>
              <a:rPr lang="en" b="1" dirty="0">
                <a:latin typeface="Anaheim"/>
                <a:ea typeface="Anaheim"/>
                <a:cs typeface="Anaheim"/>
                <a:sym typeface="Anaheim"/>
              </a:rPr>
              <a:t>Edges:</a:t>
            </a:r>
            <a:r>
              <a:rPr lang="en" dirty="0">
                <a:latin typeface="Anaheim"/>
                <a:ea typeface="Anaheim"/>
                <a:cs typeface="Anaheim"/>
                <a:sym typeface="Anaheim"/>
              </a:rPr>
              <a:t> </a:t>
            </a:r>
            <a:r>
              <a:rPr lang="en" b="1" dirty="0">
                <a:solidFill>
                  <a:schemeClr val="dk2"/>
                </a:solidFill>
                <a:latin typeface="Anaheim"/>
                <a:ea typeface="Anaheim"/>
                <a:cs typeface="Anaheim"/>
                <a:sym typeface="Anaheim"/>
              </a:rPr>
              <a:t>67,719</a:t>
            </a:r>
            <a:r>
              <a:rPr lang="en" dirty="0">
                <a:latin typeface="Anaheim"/>
                <a:ea typeface="Anaheim"/>
                <a:cs typeface="Anaheim"/>
                <a:sym typeface="Anaheim"/>
              </a:rPr>
              <a:t> Routes (</a:t>
            </a:r>
            <a:r>
              <a:rPr lang="en" dirty="0">
                <a:solidFill>
                  <a:schemeClr val="dk1"/>
                </a:solidFill>
                <a:latin typeface="Anaheim"/>
                <a:ea typeface="Anaheim"/>
                <a:cs typeface="Anaheim"/>
                <a:sym typeface="Anaheim"/>
              </a:rPr>
              <a:t>37,595 Unique</a:t>
            </a:r>
            <a:r>
              <a:rPr lang="en" dirty="0">
                <a:latin typeface="Anaheim"/>
                <a:ea typeface="Anaheim"/>
                <a:cs typeface="Anaheim"/>
                <a:sym typeface="Anaheim"/>
              </a:rPr>
              <a:t>)</a:t>
            </a:r>
            <a:endParaRPr b="1" dirty="0">
              <a:latin typeface="Anaheim"/>
              <a:ea typeface="Anaheim"/>
              <a:cs typeface="Anaheim"/>
              <a:sym typeface="Anaheim"/>
            </a:endParaRPr>
          </a:p>
          <a:p>
            <a:pPr marL="285750" marR="0" lvl="0" indent="-285750" algn="l" rtl="0">
              <a:lnSpc>
                <a:spcPct val="100000"/>
              </a:lnSpc>
              <a:spcBef>
                <a:spcPts val="600"/>
              </a:spcBef>
              <a:spcAft>
                <a:spcPts val="0"/>
              </a:spcAft>
              <a:buClr>
                <a:schemeClr val="dk2"/>
              </a:buClr>
              <a:buSzPts val="1400"/>
              <a:buFont typeface="Anaheim"/>
              <a:buChar char="•"/>
            </a:pPr>
            <a:r>
              <a:rPr lang="en" dirty="0">
                <a:latin typeface="Anaheim"/>
                <a:ea typeface="Anaheim"/>
                <a:cs typeface="Anaheim"/>
                <a:sym typeface="Anaheim"/>
              </a:rPr>
              <a:t>Network is a homogeneous graph consisting of a single type of node: Airports</a:t>
            </a:r>
            <a:endParaRPr dirty="0">
              <a:latin typeface="Anaheim"/>
              <a:ea typeface="Anaheim"/>
              <a:cs typeface="Anaheim"/>
              <a:sym typeface="Anaheim"/>
            </a:endParaRPr>
          </a:p>
          <a:p>
            <a:pPr marL="285750" marR="0" lvl="0" indent="-285750" algn="l" rtl="0">
              <a:lnSpc>
                <a:spcPct val="100000"/>
              </a:lnSpc>
              <a:spcBef>
                <a:spcPts val="600"/>
              </a:spcBef>
              <a:spcAft>
                <a:spcPts val="0"/>
              </a:spcAft>
              <a:buClr>
                <a:schemeClr val="dk2"/>
              </a:buClr>
              <a:buSzPts val="1400"/>
              <a:buFont typeface="Anaheim"/>
              <a:buChar char="•"/>
            </a:pPr>
            <a:endParaRPr lang="en" b="1" dirty="0">
              <a:solidFill>
                <a:schemeClr val="dk1"/>
              </a:solidFill>
              <a:latin typeface="Anaheim"/>
              <a:ea typeface="Anaheim"/>
              <a:cs typeface="Anaheim"/>
              <a:sym typeface="Anaheim"/>
            </a:endParaRPr>
          </a:p>
          <a:p>
            <a:pPr marL="285750" marR="0" lvl="0" indent="-285750" algn="l" rtl="0">
              <a:lnSpc>
                <a:spcPct val="100000"/>
              </a:lnSpc>
              <a:spcBef>
                <a:spcPts val="600"/>
              </a:spcBef>
              <a:spcAft>
                <a:spcPts val="0"/>
              </a:spcAft>
              <a:buClr>
                <a:schemeClr val="dk2"/>
              </a:buClr>
              <a:buSzPts val="1400"/>
              <a:buFont typeface="Anaheim"/>
              <a:buChar char="•"/>
            </a:pPr>
            <a:r>
              <a:rPr lang="en" b="1" dirty="0">
                <a:solidFill>
                  <a:schemeClr val="dk1"/>
                </a:solidFill>
                <a:latin typeface="Anaheim"/>
                <a:ea typeface="Anaheim"/>
                <a:cs typeface="Anaheim"/>
                <a:sym typeface="Anaheim"/>
              </a:rPr>
              <a:t>EDA:</a:t>
            </a:r>
            <a:endParaRPr sz="1400" b="0" i="0" u="none" strike="noStrike" cap="none" dirty="0">
              <a:solidFill>
                <a:srgbClr val="000000"/>
              </a:solidFill>
              <a:latin typeface="Arial"/>
              <a:ea typeface="Arial"/>
              <a:cs typeface="Arial"/>
              <a:sym typeface="Arial"/>
            </a:endParaRPr>
          </a:p>
        </p:txBody>
      </p:sp>
      <p:pic>
        <p:nvPicPr>
          <p:cNvPr id="2615" name="Google Shape;2615;g2377e74b282_0_0"/>
          <p:cNvPicPr preferRelativeResize="0"/>
          <p:nvPr/>
        </p:nvPicPr>
        <p:blipFill>
          <a:blip r:embed="rId4">
            <a:alphaModFix/>
          </a:blip>
          <a:stretch>
            <a:fillRect/>
          </a:stretch>
        </p:blipFill>
        <p:spPr>
          <a:xfrm>
            <a:off x="200444" y="2116069"/>
            <a:ext cx="2740395" cy="2220250"/>
          </a:xfrm>
          <a:prstGeom prst="rect">
            <a:avLst/>
          </a:prstGeom>
          <a:noFill/>
          <a:ln>
            <a:noFill/>
          </a:ln>
        </p:spPr>
      </p:pic>
      <p:pic>
        <p:nvPicPr>
          <p:cNvPr id="2616" name="Google Shape;2616;g2377e74b282_0_0"/>
          <p:cNvPicPr preferRelativeResize="0"/>
          <p:nvPr/>
        </p:nvPicPr>
        <p:blipFill>
          <a:blip r:embed="rId5">
            <a:alphaModFix/>
          </a:blip>
          <a:stretch>
            <a:fillRect/>
          </a:stretch>
        </p:blipFill>
        <p:spPr>
          <a:xfrm>
            <a:off x="3115999" y="2116075"/>
            <a:ext cx="2786276" cy="2220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1" name="Google Shape;2621;p10"/>
          <p:cNvSpPr txBox="1">
            <a:spLocks noGrp="1"/>
          </p:cNvSpPr>
          <p:nvPr>
            <p:ph type="ctrTitle"/>
          </p:nvPr>
        </p:nvSpPr>
        <p:spPr>
          <a:xfrm>
            <a:off x="2386625" y="480525"/>
            <a:ext cx="5865300" cy="1381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4800"/>
              <a:t>Network Visualization</a:t>
            </a:r>
            <a:endParaRPr sz="4800">
              <a:highlight>
                <a:schemeClr val="dk2"/>
              </a:highlight>
            </a:endParaRPr>
          </a:p>
        </p:txBody>
      </p:sp>
      <p:grpSp>
        <p:nvGrpSpPr>
          <p:cNvPr id="2622" name="Google Shape;2622;p10"/>
          <p:cNvGrpSpPr/>
          <p:nvPr/>
        </p:nvGrpSpPr>
        <p:grpSpPr>
          <a:xfrm>
            <a:off x="2861489" y="2009982"/>
            <a:ext cx="4343047" cy="2313700"/>
            <a:chOff x="233350" y="949250"/>
            <a:chExt cx="7137300" cy="3802300"/>
          </a:xfrm>
        </p:grpSpPr>
        <p:sp>
          <p:nvSpPr>
            <p:cNvPr id="2623" name="Google Shape;2623;p1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4" name="Google Shape;2624;p1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5" name="Google Shape;2625;p1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6" name="Google Shape;2626;p1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7" name="Google Shape;2627;p1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8" name="Google Shape;2628;p1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9" name="Google Shape;2629;p1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0" name="Google Shape;2630;p1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1" name="Google Shape;2631;p1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2" name="Google Shape;2632;p1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3" name="Google Shape;2633;p1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4" name="Google Shape;2634;p1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5" name="Google Shape;2635;p1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6" name="Google Shape;2636;p1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7" name="Google Shape;2637;p1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8" name="Google Shape;2638;p1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9" name="Google Shape;2639;p1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0" name="Google Shape;2640;p1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1" name="Google Shape;2641;p1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2" name="Google Shape;2642;p1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3" name="Google Shape;2643;p1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4" name="Google Shape;2644;p1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5" name="Google Shape;2645;p1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6" name="Google Shape;2646;p1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7" name="Google Shape;2647;p1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8" name="Google Shape;2648;p1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9" name="Google Shape;2649;p1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0" name="Google Shape;2650;p1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1" name="Google Shape;2651;p1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2" name="Google Shape;2652;p1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3" name="Google Shape;2653;p1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4" name="Google Shape;2654;p1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5" name="Google Shape;2655;p1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6" name="Google Shape;2656;p1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7" name="Google Shape;2657;p1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8" name="Google Shape;2658;p1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9" name="Google Shape;2659;p1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0" name="Google Shape;2660;p1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1" name="Google Shape;2661;p1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2" name="Google Shape;2662;p1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3" name="Google Shape;2663;p1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4" name="Google Shape;2664;p1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5" name="Google Shape;2665;p1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6" name="Google Shape;2666;p1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7" name="Google Shape;2667;p1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8" name="Google Shape;2668;p1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9" name="Google Shape;2669;p1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0" name="Google Shape;2670;p1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1" name="Google Shape;2671;p1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2" name="Google Shape;2672;p1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3" name="Google Shape;2673;p1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74" name="Google Shape;2674;p10"/>
          <p:cNvSpPr/>
          <p:nvPr/>
        </p:nvSpPr>
        <p:spPr>
          <a:xfrm flipH="1">
            <a:off x="6308636" y="2601255"/>
            <a:ext cx="261398" cy="38466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2"/>
          </a:solidFill>
          <a:ln>
            <a:noFill/>
          </a:ln>
          <a:effectLst>
            <a:outerShdw dist="47625" dir="354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5" name="Google Shape;2675;p10"/>
          <p:cNvSpPr/>
          <p:nvPr/>
        </p:nvSpPr>
        <p:spPr>
          <a:xfrm flipH="1">
            <a:off x="4647061" y="2089155"/>
            <a:ext cx="261398" cy="38466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a:noFill/>
          </a:ln>
          <a:effectLst>
            <a:outerShdw dist="47625" dir="354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6" name="Google Shape;2676;p10"/>
          <p:cNvSpPr/>
          <p:nvPr/>
        </p:nvSpPr>
        <p:spPr>
          <a:xfrm flipH="1">
            <a:off x="3743802" y="2216588"/>
            <a:ext cx="261398" cy="38466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a:noFill/>
          </a:ln>
          <a:effectLst>
            <a:outerShdw dist="47625" dir="354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7" name="Google Shape;2677;p10"/>
          <p:cNvSpPr txBox="1"/>
          <p:nvPr/>
        </p:nvSpPr>
        <p:spPr>
          <a:xfrm>
            <a:off x="769951" y="480443"/>
            <a:ext cx="1380600" cy="1381200"/>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7200" b="0" i="0" u="none" strike="noStrike" cap="none">
                <a:solidFill>
                  <a:srgbClr val="000000"/>
                </a:solidFill>
                <a:latin typeface="Alata"/>
                <a:ea typeface="Alata"/>
                <a:cs typeface="Alata"/>
                <a:sym typeface="Alata"/>
              </a:rPr>
              <a:t>03</a:t>
            </a:r>
            <a:endParaRPr/>
          </a:p>
        </p:txBody>
      </p:sp>
      <p:sp>
        <p:nvSpPr>
          <p:cNvPr id="2678" name="Google Shape;2678;p10"/>
          <p:cNvSpPr/>
          <p:nvPr/>
        </p:nvSpPr>
        <p:spPr>
          <a:xfrm>
            <a:off x="0" y="4764444"/>
            <a:ext cx="9144000" cy="38058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82"/>
        <p:cNvGrpSpPr/>
        <p:nvPr/>
      </p:nvGrpSpPr>
      <p:grpSpPr>
        <a:xfrm>
          <a:off x="0" y="0"/>
          <a:ext cx="0" cy="0"/>
          <a:chOff x="0" y="0"/>
          <a:chExt cx="0" cy="0"/>
        </a:xfrm>
      </p:grpSpPr>
      <p:sp>
        <p:nvSpPr>
          <p:cNvPr id="2683" name="Google Shape;2683;g23b33c4898e_1_0"/>
          <p:cNvSpPr txBox="1">
            <a:spLocks noGrp="1"/>
          </p:cNvSpPr>
          <p:nvPr>
            <p:ph type="ctrTitle" idx="4294967295"/>
          </p:nvPr>
        </p:nvSpPr>
        <p:spPr>
          <a:xfrm>
            <a:off x="347490" y="231725"/>
            <a:ext cx="8406300" cy="32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None/>
            </a:pPr>
            <a:r>
              <a:rPr lang="en" sz="3000"/>
              <a:t>Visualization: Node (Airport) Plot</a:t>
            </a:r>
            <a:endParaRPr sz="3000"/>
          </a:p>
        </p:txBody>
      </p:sp>
      <p:pic>
        <p:nvPicPr>
          <p:cNvPr id="2684" name="Google Shape;2684;g23b33c4898e_1_0"/>
          <p:cNvPicPr preferRelativeResize="0"/>
          <p:nvPr/>
        </p:nvPicPr>
        <p:blipFill rotWithShape="1">
          <a:blip r:embed="rId3">
            <a:alphaModFix/>
          </a:blip>
          <a:srcRect l="729" t="1579" r="748" b="4962"/>
          <a:stretch/>
        </p:blipFill>
        <p:spPr>
          <a:xfrm>
            <a:off x="216475" y="924725"/>
            <a:ext cx="8668350" cy="4001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88"/>
        <p:cNvGrpSpPr/>
        <p:nvPr/>
      </p:nvGrpSpPr>
      <p:grpSpPr>
        <a:xfrm>
          <a:off x="0" y="0"/>
          <a:ext cx="0" cy="0"/>
          <a:chOff x="0" y="0"/>
          <a:chExt cx="0" cy="0"/>
        </a:xfrm>
      </p:grpSpPr>
      <p:sp>
        <p:nvSpPr>
          <p:cNvPr id="2689" name="Google Shape;2689;g23b33c4898e_1_17"/>
          <p:cNvSpPr txBox="1">
            <a:spLocks noGrp="1"/>
          </p:cNvSpPr>
          <p:nvPr>
            <p:ph type="ctrTitle" idx="4294967295"/>
          </p:nvPr>
        </p:nvSpPr>
        <p:spPr>
          <a:xfrm>
            <a:off x="347490" y="231725"/>
            <a:ext cx="8406300" cy="32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None/>
            </a:pPr>
            <a:r>
              <a:rPr lang="en" sz="3000"/>
              <a:t>Visualization: Edges (Route) Plot</a:t>
            </a:r>
            <a:endParaRPr sz="3000"/>
          </a:p>
        </p:txBody>
      </p:sp>
      <p:pic>
        <p:nvPicPr>
          <p:cNvPr id="2690" name="Google Shape;2690;g23b33c4898e_1_17"/>
          <p:cNvPicPr preferRelativeResize="0"/>
          <p:nvPr/>
        </p:nvPicPr>
        <p:blipFill>
          <a:blip r:embed="rId3">
            <a:alphaModFix/>
          </a:blip>
          <a:stretch>
            <a:fillRect/>
          </a:stretch>
        </p:blipFill>
        <p:spPr>
          <a:xfrm>
            <a:off x="152400" y="709325"/>
            <a:ext cx="8789350" cy="4126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94"/>
        <p:cNvGrpSpPr/>
        <p:nvPr/>
      </p:nvGrpSpPr>
      <p:grpSpPr>
        <a:xfrm>
          <a:off x="0" y="0"/>
          <a:ext cx="0" cy="0"/>
          <a:chOff x="0" y="0"/>
          <a:chExt cx="0" cy="0"/>
        </a:xfrm>
      </p:grpSpPr>
      <p:sp>
        <p:nvSpPr>
          <p:cNvPr id="2695" name="Google Shape;2695;p23"/>
          <p:cNvSpPr/>
          <p:nvPr/>
        </p:nvSpPr>
        <p:spPr>
          <a:xfrm>
            <a:off x="1361441" y="-30480"/>
            <a:ext cx="375920" cy="52356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96" name="Google Shape;2696;p23"/>
          <p:cNvSpPr txBox="1">
            <a:spLocks noGrp="1"/>
          </p:cNvSpPr>
          <p:nvPr>
            <p:ph type="ctrTitle" idx="4294967295"/>
          </p:nvPr>
        </p:nvSpPr>
        <p:spPr>
          <a:xfrm>
            <a:off x="1965975" y="150350"/>
            <a:ext cx="7543200" cy="32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3600"/>
              <a:buFont typeface="Arial"/>
              <a:buNone/>
            </a:pPr>
            <a:r>
              <a:rPr lang="en"/>
              <a:t>Visualization: Cosmograph Plot</a:t>
            </a:r>
            <a:endParaRPr/>
          </a:p>
        </p:txBody>
      </p:sp>
      <p:pic>
        <p:nvPicPr>
          <p:cNvPr id="2697" name="Google Shape;2697;p23"/>
          <p:cNvPicPr preferRelativeResize="0"/>
          <p:nvPr/>
        </p:nvPicPr>
        <p:blipFill rotWithShape="1">
          <a:blip r:embed="rId3">
            <a:alphaModFix/>
          </a:blip>
          <a:srcRect l="16688" r="10115" b="10785"/>
          <a:stretch/>
        </p:blipFill>
        <p:spPr>
          <a:xfrm>
            <a:off x="1794138" y="958862"/>
            <a:ext cx="4555073" cy="3733874"/>
          </a:xfrm>
          <a:prstGeom prst="rect">
            <a:avLst/>
          </a:prstGeom>
          <a:noFill/>
          <a:ln>
            <a:noFill/>
          </a:ln>
        </p:spPr>
      </p:pic>
      <p:sp>
        <p:nvSpPr>
          <p:cNvPr id="2698" name="Google Shape;2698;p23"/>
          <p:cNvSpPr txBox="1"/>
          <p:nvPr/>
        </p:nvSpPr>
        <p:spPr>
          <a:xfrm>
            <a:off x="6229075" y="704850"/>
            <a:ext cx="2985900" cy="3733800"/>
          </a:xfrm>
          <a:prstGeom prst="rect">
            <a:avLst/>
          </a:prstGeom>
          <a:noFill/>
          <a:ln>
            <a:noFill/>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endParaRPr sz="1600">
              <a:solidFill>
                <a:schemeClr val="dk1"/>
              </a:solidFill>
              <a:latin typeface="Anaheim"/>
              <a:ea typeface="Anaheim"/>
              <a:cs typeface="Anaheim"/>
              <a:sym typeface="Anaheim"/>
            </a:endParaRPr>
          </a:p>
          <a:p>
            <a:pPr marL="457200" lvl="0" indent="0" algn="l" rtl="0">
              <a:lnSpc>
                <a:spcPct val="150000"/>
              </a:lnSpc>
              <a:spcBef>
                <a:spcPts val="0"/>
              </a:spcBef>
              <a:spcAft>
                <a:spcPts val="0"/>
              </a:spcAft>
              <a:buNone/>
            </a:pPr>
            <a:endParaRPr sz="1600">
              <a:solidFill>
                <a:schemeClr val="dk1"/>
              </a:solidFill>
              <a:latin typeface="Anaheim"/>
              <a:ea typeface="Anaheim"/>
              <a:cs typeface="Anaheim"/>
              <a:sym typeface="Anaheim"/>
            </a:endParaRPr>
          </a:p>
          <a:p>
            <a:pPr marL="457200" lvl="0" indent="-330200" algn="l" rtl="0">
              <a:lnSpc>
                <a:spcPct val="150000"/>
              </a:lnSpc>
              <a:spcBef>
                <a:spcPts val="0"/>
              </a:spcBef>
              <a:spcAft>
                <a:spcPts val="0"/>
              </a:spcAft>
              <a:buClr>
                <a:schemeClr val="dk2"/>
              </a:buClr>
              <a:buSzPts val="1600"/>
              <a:buFont typeface="Anaheim"/>
              <a:buChar char="•"/>
            </a:pPr>
            <a:r>
              <a:rPr lang="en" sz="1600">
                <a:solidFill>
                  <a:schemeClr val="dk1"/>
                </a:solidFill>
                <a:latin typeface="Anaheim"/>
                <a:ea typeface="Anaheim"/>
                <a:cs typeface="Anaheim"/>
                <a:sym typeface="Anaheim"/>
              </a:rPr>
              <a:t>1 giant component </a:t>
            </a:r>
            <a:endParaRPr sz="1600">
              <a:solidFill>
                <a:schemeClr val="dk1"/>
              </a:solidFill>
              <a:latin typeface="Anaheim"/>
              <a:ea typeface="Anaheim"/>
              <a:cs typeface="Anaheim"/>
              <a:sym typeface="Anaheim"/>
            </a:endParaRPr>
          </a:p>
          <a:p>
            <a:pPr marL="457200" lvl="0" indent="-330200" algn="l" rtl="0">
              <a:lnSpc>
                <a:spcPct val="150000"/>
              </a:lnSpc>
              <a:spcBef>
                <a:spcPts val="0"/>
              </a:spcBef>
              <a:spcAft>
                <a:spcPts val="0"/>
              </a:spcAft>
              <a:buClr>
                <a:schemeClr val="dk2"/>
              </a:buClr>
              <a:buSzPts val="1600"/>
              <a:buFont typeface="Anaheim"/>
              <a:buChar char="•"/>
            </a:pPr>
            <a:r>
              <a:rPr lang="en" sz="1600">
                <a:solidFill>
                  <a:schemeClr val="dk1"/>
                </a:solidFill>
                <a:latin typeface="Anaheim"/>
                <a:ea typeface="Anaheim"/>
                <a:cs typeface="Anaheim"/>
                <a:sym typeface="Anaheim"/>
              </a:rPr>
              <a:t>Few small components</a:t>
            </a:r>
            <a:endParaRPr sz="1600">
              <a:solidFill>
                <a:schemeClr val="dk1"/>
              </a:solidFill>
              <a:latin typeface="Anaheim"/>
              <a:ea typeface="Anaheim"/>
              <a:cs typeface="Anaheim"/>
              <a:sym typeface="Anaheim"/>
            </a:endParaRPr>
          </a:p>
          <a:p>
            <a:pPr marL="457200" lvl="0" indent="-330200" algn="l" rtl="0">
              <a:lnSpc>
                <a:spcPct val="150000"/>
              </a:lnSpc>
              <a:spcBef>
                <a:spcPts val="0"/>
              </a:spcBef>
              <a:spcAft>
                <a:spcPts val="0"/>
              </a:spcAft>
              <a:buClr>
                <a:schemeClr val="dk2"/>
              </a:buClr>
              <a:buSzPts val="1600"/>
              <a:buFont typeface="Anaheim"/>
              <a:buChar char="•"/>
            </a:pPr>
            <a:r>
              <a:rPr lang="en" sz="1600">
                <a:solidFill>
                  <a:schemeClr val="dk1"/>
                </a:solidFill>
                <a:latin typeface="Anaheim"/>
                <a:ea typeface="Anaheim"/>
                <a:cs typeface="Anaheim"/>
                <a:sym typeface="Anaheim"/>
              </a:rPr>
              <a:t>Similar to real-world expectation </a:t>
            </a:r>
            <a:endParaRPr sz="1600">
              <a:solidFill>
                <a:schemeClr val="dk1"/>
              </a:solidFill>
              <a:latin typeface="Anaheim"/>
              <a:ea typeface="Anaheim"/>
              <a:cs typeface="Anaheim"/>
              <a:sym typeface="Anaheim"/>
            </a:endParaRPr>
          </a:p>
          <a:p>
            <a:pPr marL="457200" lvl="0" indent="-330200" algn="l" rtl="0">
              <a:lnSpc>
                <a:spcPct val="150000"/>
              </a:lnSpc>
              <a:spcBef>
                <a:spcPts val="0"/>
              </a:spcBef>
              <a:spcAft>
                <a:spcPts val="0"/>
              </a:spcAft>
              <a:buClr>
                <a:schemeClr val="dk2"/>
              </a:buClr>
              <a:buSzPts val="1600"/>
              <a:buFont typeface="Anaheim"/>
              <a:buChar char="•"/>
            </a:pPr>
            <a:r>
              <a:rPr lang="en" sz="1600">
                <a:solidFill>
                  <a:schemeClr val="dk1"/>
                </a:solidFill>
                <a:latin typeface="Anaheim"/>
                <a:ea typeface="Anaheim"/>
                <a:cs typeface="Anaheim"/>
                <a:sym typeface="Anaheim"/>
              </a:rPr>
              <a:t>3 main heat zones (North America, Europe and Asia)</a:t>
            </a:r>
            <a:endParaRPr sz="1600" i="0" u="none" strike="noStrike" cap="none">
              <a:solidFill>
                <a:srgbClr val="000000"/>
              </a:solidFill>
            </a:endParaRPr>
          </a:p>
          <a:p>
            <a:pPr marL="285750" marR="0" lvl="0" indent="-196850" algn="l" rtl="0">
              <a:lnSpc>
                <a:spcPct val="150000"/>
              </a:lnSpc>
              <a:spcBef>
                <a:spcPts val="0"/>
              </a:spcBef>
              <a:spcAft>
                <a:spcPts val="0"/>
              </a:spcAft>
              <a:buClr>
                <a:schemeClr val="dk2"/>
              </a:buClr>
              <a:buSzPts val="1400"/>
              <a:buFont typeface="Arial"/>
              <a:buNone/>
            </a:pPr>
            <a:endParaRPr sz="1600" i="0" u="none" strike="noStrike" cap="none">
              <a:solidFill>
                <a:srgbClr val="000000"/>
              </a:solidFill>
            </a:endParaRPr>
          </a:p>
          <a:p>
            <a:pPr marL="285750" marR="0" lvl="0" indent="-196850" algn="l" rtl="0">
              <a:lnSpc>
                <a:spcPct val="150000"/>
              </a:lnSpc>
              <a:spcBef>
                <a:spcPts val="0"/>
              </a:spcBef>
              <a:spcAft>
                <a:spcPts val="0"/>
              </a:spcAft>
              <a:buClr>
                <a:schemeClr val="dk2"/>
              </a:buClr>
              <a:buSzPts val="1400"/>
              <a:buFont typeface="Arial"/>
              <a:buNone/>
            </a:pPr>
            <a:endParaRPr sz="1600" i="0" u="none" strike="noStrike" cap="none">
              <a:solidFill>
                <a:srgbClr val="000000"/>
              </a:solidFill>
            </a:endParaRPr>
          </a:p>
          <a:p>
            <a:pPr marL="285750" marR="0" lvl="0" indent="-196850" algn="l" rtl="0">
              <a:lnSpc>
                <a:spcPct val="150000"/>
              </a:lnSpc>
              <a:spcBef>
                <a:spcPts val="0"/>
              </a:spcBef>
              <a:spcAft>
                <a:spcPts val="0"/>
              </a:spcAft>
              <a:buClr>
                <a:schemeClr val="dk2"/>
              </a:buClr>
              <a:buSzPts val="1400"/>
              <a:buFont typeface="Arial"/>
              <a:buNone/>
            </a:pPr>
            <a:endParaRPr sz="1600" i="0" u="none" strike="noStrike" cap="none">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02"/>
        <p:cNvGrpSpPr/>
        <p:nvPr/>
      </p:nvGrpSpPr>
      <p:grpSpPr>
        <a:xfrm>
          <a:off x="0" y="0"/>
          <a:ext cx="0" cy="0"/>
          <a:chOff x="0" y="0"/>
          <a:chExt cx="0" cy="0"/>
        </a:xfrm>
      </p:grpSpPr>
      <p:sp>
        <p:nvSpPr>
          <p:cNvPr id="2703" name="Google Shape;2703;p18"/>
          <p:cNvSpPr txBox="1"/>
          <p:nvPr/>
        </p:nvSpPr>
        <p:spPr>
          <a:xfrm>
            <a:off x="2800124" y="681669"/>
            <a:ext cx="1380600" cy="1381200"/>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7200" b="0" i="0" u="none" strike="noStrike" cap="none">
                <a:solidFill>
                  <a:srgbClr val="000000"/>
                </a:solidFill>
                <a:latin typeface="Alata"/>
                <a:ea typeface="Alata"/>
                <a:cs typeface="Alata"/>
                <a:sym typeface="Alata"/>
              </a:rPr>
              <a:t>0</a:t>
            </a:r>
            <a:r>
              <a:rPr lang="en" sz="7200">
                <a:latin typeface="Alata"/>
                <a:ea typeface="Alata"/>
                <a:cs typeface="Alata"/>
                <a:sym typeface="Alata"/>
              </a:rPr>
              <a:t>4</a:t>
            </a:r>
            <a:endParaRPr/>
          </a:p>
        </p:txBody>
      </p:sp>
      <p:sp>
        <p:nvSpPr>
          <p:cNvPr id="2704" name="Google Shape;2704;p18"/>
          <p:cNvSpPr/>
          <p:nvPr/>
        </p:nvSpPr>
        <p:spPr>
          <a:xfrm>
            <a:off x="1" y="4840957"/>
            <a:ext cx="9143999" cy="3208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05" name="Google Shape;2705;p18"/>
          <p:cNvSpPr/>
          <p:nvPr/>
        </p:nvSpPr>
        <p:spPr>
          <a:xfrm>
            <a:off x="1" y="4097197"/>
            <a:ext cx="9143999" cy="28673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706" name="Google Shape;2706;p18"/>
          <p:cNvGrpSpPr/>
          <p:nvPr/>
        </p:nvGrpSpPr>
        <p:grpSpPr>
          <a:xfrm rot="5400000">
            <a:off x="6599388" y="398965"/>
            <a:ext cx="1069474" cy="1259745"/>
            <a:chOff x="6035599" y="1091370"/>
            <a:chExt cx="1998271" cy="2353785"/>
          </a:xfrm>
        </p:grpSpPr>
        <p:grpSp>
          <p:nvGrpSpPr>
            <p:cNvPr id="2707" name="Google Shape;2707;p18"/>
            <p:cNvGrpSpPr/>
            <p:nvPr/>
          </p:nvGrpSpPr>
          <p:grpSpPr>
            <a:xfrm>
              <a:off x="6435120" y="2080217"/>
              <a:ext cx="1185823" cy="910647"/>
              <a:chOff x="1022274" y="3968805"/>
              <a:chExt cx="528606" cy="405941"/>
            </a:xfrm>
          </p:grpSpPr>
          <p:sp>
            <p:nvSpPr>
              <p:cNvPr id="2708" name="Google Shape;2708;p18"/>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9" name="Google Shape;2709;p18"/>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0" name="Google Shape;2710;p18"/>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1" name="Google Shape;2711;p18"/>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2" name="Google Shape;2712;p18"/>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3" name="Google Shape;2713;p18"/>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4" name="Google Shape;2714;p18"/>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15" name="Google Shape;2715;p18"/>
            <p:cNvGrpSpPr/>
            <p:nvPr/>
          </p:nvGrpSpPr>
          <p:grpSpPr>
            <a:xfrm>
              <a:off x="6035599" y="1091370"/>
              <a:ext cx="1998271" cy="2353785"/>
              <a:chOff x="878148" y="3519511"/>
              <a:chExt cx="890773" cy="1049251"/>
            </a:xfrm>
          </p:grpSpPr>
          <p:sp>
            <p:nvSpPr>
              <p:cNvPr id="2716" name="Google Shape;2716;p18"/>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7" name="Google Shape;2717;p18"/>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8" name="Google Shape;2718;p18"/>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9" name="Google Shape;2719;p18"/>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0" name="Google Shape;2720;p18"/>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1" name="Google Shape;2721;p18"/>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2" name="Google Shape;2722;p18"/>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3" name="Google Shape;2723;p18"/>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4" name="Google Shape;2724;p18"/>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5" name="Google Shape;2725;p18"/>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6" name="Google Shape;2726;p18"/>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7" name="Google Shape;2727;p18"/>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8" name="Google Shape;2728;p18"/>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9" name="Google Shape;2729;p18"/>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0" name="Google Shape;2730;p18"/>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1" name="Google Shape;2731;p18"/>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2" name="Google Shape;2732;p18"/>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3" name="Google Shape;2733;p18"/>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4" name="Google Shape;2734;p18"/>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5" name="Google Shape;2735;p18"/>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6" name="Google Shape;2736;p18"/>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7" name="Google Shape;2737;p18"/>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8" name="Google Shape;2738;p18"/>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9" name="Google Shape;2739;p18"/>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0" name="Google Shape;2740;p18"/>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1" name="Google Shape;2741;p18"/>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2" name="Google Shape;2742;p18"/>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3" name="Google Shape;2743;p18"/>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4" name="Google Shape;2744;p18"/>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5" name="Google Shape;2745;p18"/>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6" name="Google Shape;2746;p18"/>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7" name="Google Shape;2747;p18"/>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8" name="Google Shape;2748;p18"/>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9" name="Google Shape;2749;p18"/>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0" name="Google Shape;2750;p18"/>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1" name="Google Shape;2751;p18"/>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2" name="Google Shape;2752;p18"/>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3" name="Google Shape;2753;p18"/>
              <p:cNvSpPr/>
              <p:nvPr/>
            </p:nvSpPr>
            <p:spPr>
              <a:xfrm rot="-5400000">
                <a:off x="1178055"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4" name="Google Shape;2754;p18"/>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5" name="Google Shape;2755;p18"/>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6" name="Google Shape;2756;p18"/>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7" name="Google Shape;2757;p18"/>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8" name="Google Shape;2758;p18"/>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9" name="Google Shape;2759;p18"/>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0" name="Google Shape;2760;p18"/>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1" name="Google Shape;2761;p18"/>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2" name="Google Shape;2762;p18"/>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763" name="Google Shape;2763;p18"/>
          <p:cNvGrpSpPr/>
          <p:nvPr/>
        </p:nvGrpSpPr>
        <p:grpSpPr>
          <a:xfrm rot="-8115196">
            <a:off x="666657" y="2415019"/>
            <a:ext cx="1069474" cy="1259745"/>
            <a:chOff x="6035599" y="1091370"/>
            <a:chExt cx="1998271" cy="2353785"/>
          </a:xfrm>
        </p:grpSpPr>
        <p:grpSp>
          <p:nvGrpSpPr>
            <p:cNvPr id="2764" name="Google Shape;2764;p18"/>
            <p:cNvGrpSpPr/>
            <p:nvPr/>
          </p:nvGrpSpPr>
          <p:grpSpPr>
            <a:xfrm>
              <a:off x="6435120" y="2080217"/>
              <a:ext cx="1185823" cy="910647"/>
              <a:chOff x="1022274" y="3968805"/>
              <a:chExt cx="528606" cy="405941"/>
            </a:xfrm>
          </p:grpSpPr>
          <p:sp>
            <p:nvSpPr>
              <p:cNvPr id="2765" name="Google Shape;2765;p18"/>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6" name="Google Shape;2766;p18"/>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7" name="Google Shape;2767;p18"/>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8" name="Google Shape;2768;p18"/>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9" name="Google Shape;2769;p18"/>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0" name="Google Shape;2770;p18"/>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1" name="Google Shape;2771;p18"/>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72" name="Google Shape;2772;p18"/>
            <p:cNvGrpSpPr/>
            <p:nvPr/>
          </p:nvGrpSpPr>
          <p:grpSpPr>
            <a:xfrm>
              <a:off x="6035599" y="1091370"/>
              <a:ext cx="1998271" cy="2353785"/>
              <a:chOff x="878148" y="3519511"/>
              <a:chExt cx="890773" cy="1049251"/>
            </a:xfrm>
          </p:grpSpPr>
          <p:sp>
            <p:nvSpPr>
              <p:cNvPr id="2773" name="Google Shape;2773;p18"/>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4" name="Google Shape;2774;p18"/>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5" name="Google Shape;2775;p18"/>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6" name="Google Shape;2776;p18"/>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7" name="Google Shape;2777;p18"/>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8" name="Google Shape;2778;p18"/>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9" name="Google Shape;2779;p18"/>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0" name="Google Shape;2780;p18"/>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1" name="Google Shape;2781;p18"/>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2" name="Google Shape;2782;p18"/>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3" name="Google Shape;2783;p18"/>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4" name="Google Shape;2784;p18"/>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5" name="Google Shape;2785;p18"/>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6" name="Google Shape;2786;p18"/>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7" name="Google Shape;2787;p18"/>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8" name="Google Shape;2788;p18"/>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9" name="Google Shape;2789;p18"/>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0" name="Google Shape;2790;p18"/>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1" name="Google Shape;2791;p18"/>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2" name="Google Shape;2792;p18"/>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3" name="Google Shape;2793;p18"/>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4" name="Google Shape;2794;p18"/>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5" name="Google Shape;2795;p18"/>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6" name="Google Shape;2796;p18"/>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7" name="Google Shape;2797;p18"/>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8" name="Google Shape;2798;p18"/>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9" name="Google Shape;2799;p18"/>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0" name="Google Shape;2800;p18"/>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1" name="Google Shape;2801;p18"/>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2" name="Google Shape;2802;p18"/>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3" name="Google Shape;2803;p18"/>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4" name="Google Shape;2804;p18"/>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5" name="Google Shape;2805;p18"/>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6" name="Google Shape;2806;p18"/>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7" name="Google Shape;2807;p18"/>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8" name="Google Shape;2808;p18"/>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9" name="Google Shape;2809;p18"/>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0" name="Google Shape;2810;p18"/>
              <p:cNvSpPr/>
              <p:nvPr/>
            </p:nvSpPr>
            <p:spPr>
              <a:xfrm rot="-5400000">
                <a:off x="1178055"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1" name="Google Shape;2811;p18"/>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2" name="Google Shape;2812;p18"/>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3" name="Google Shape;2813;p18"/>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4" name="Google Shape;2814;p18"/>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5" name="Google Shape;2815;p18"/>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6" name="Google Shape;2816;p18"/>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7" name="Google Shape;2817;p18"/>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8" name="Google Shape;2818;p18"/>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9" name="Google Shape;2819;p18"/>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820" name="Google Shape;2820;p18"/>
          <p:cNvSpPr txBox="1">
            <a:spLocks noGrp="1"/>
          </p:cNvSpPr>
          <p:nvPr>
            <p:ph type="subTitle" idx="4294967295"/>
          </p:nvPr>
        </p:nvSpPr>
        <p:spPr>
          <a:xfrm>
            <a:off x="2800125" y="2148225"/>
            <a:ext cx="4005000" cy="143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4800" b="1">
                <a:latin typeface="Alata"/>
                <a:ea typeface="Alata"/>
                <a:cs typeface="Alata"/>
                <a:sym typeface="Alata"/>
              </a:rPr>
              <a:t>Network Analysis</a:t>
            </a:r>
            <a:endParaRPr sz="4800" b="1">
              <a:latin typeface="Alata"/>
              <a:ea typeface="Alata"/>
              <a:cs typeface="Alata"/>
              <a:sym typeface="Alat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24"/>
        <p:cNvGrpSpPr/>
        <p:nvPr/>
      </p:nvGrpSpPr>
      <p:grpSpPr>
        <a:xfrm>
          <a:off x="0" y="0"/>
          <a:ext cx="0" cy="0"/>
          <a:chOff x="0" y="0"/>
          <a:chExt cx="0" cy="0"/>
        </a:xfrm>
      </p:grpSpPr>
      <p:sp>
        <p:nvSpPr>
          <p:cNvPr id="2825" name="Google Shape;2825;g23c4ec01477_0_0"/>
          <p:cNvSpPr/>
          <p:nvPr/>
        </p:nvSpPr>
        <p:spPr>
          <a:xfrm>
            <a:off x="0" y="4769425"/>
            <a:ext cx="9144000" cy="37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26" name="Google Shape;2826;g23c4ec01477_0_0"/>
          <p:cNvSpPr txBox="1">
            <a:spLocks noGrp="1"/>
          </p:cNvSpPr>
          <p:nvPr>
            <p:ph type="ctrTitle"/>
          </p:nvPr>
        </p:nvSpPr>
        <p:spPr>
          <a:xfrm>
            <a:off x="347490" y="231725"/>
            <a:ext cx="8406300" cy="32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None/>
            </a:pPr>
            <a:r>
              <a:rPr lang="en"/>
              <a:t>Network: Degree Distribution (Linear-Linear)</a:t>
            </a:r>
            <a:endParaRPr/>
          </a:p>
        </p:txBody>
      </p:sp>
      <p:pic>
        <p:nvPicPr>
          <p:cNvPr id="2827" name="Google Shape;2827;g23c4ec01477_0_0"/>
          <p:cNvPicPr preferRelativeResize="0"/>
          <p:nvPr/>
        </p:nvPicPr>
        <p:blipFill rotWithShape="1">
          <a:blip r:embed="rId3">
            <a:alphaModFix/>
          </a:blip>
          <a:srcRect t="49390" r="66469"/>
          <a:stretch/>
        </p:blipFill>
        <p:spPr>
          <a:xfrm>
            <a:off x="4804650" y="856098"/>
            <a:ext cx="3456951" cy="2730853"/>
          </a:xfrm>
          <a:prstGeom prst="rect">
            <a:avLst/>
          </a:prstGeom>
          <a:noFill/>
          <a:ln>
            <a:noFill/>
          </a:ln>
        </p:spPr>
      </p:pic>
      <p:sp>
        <p:nvSpPr>
          <p:cNvPr id="2829" name="Google Shape;2829;g23c4ec01477_0_0"/>
          <p:cNvSpPr txBox="1"/>
          <p:nvPr/>
        </p:nvSpPr>
        <p:spPr>
          <a:xfrm>
            <a:off x="3050650" y="3773200"/>
            <a:ext cx="3000000" cy="431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1600">
                <a:solidFill>
                  <a:schemeClr val="dk1"/>
                </a:solidFill>
                <a:latin typeface="Anaheim"/>
                <a:ea typeface="Anaheim"/>
                <a:cs typeface="Anaheim"/>
                <a:sym typeface="Anaheim"/>
              </a:rPr>
              <a:t>Heavy-tailed distribution</a:t>
            </a:r>
            <a:endParaRPr sz="1600"/>
          </a:p>
        </p:txBody>
      </p:sp>
      <p:sp>
        <p:nvSpPr>
          <p:cNvPr id="2830" name="Google Shape;2830;g23c4ec01477_0_0"/>
          <p:cNvSpPr/>
          <p:nvPr/>
        </p:nvSpPr>
        <p:spPr>
          <a:xfrm rot="10800000">
            <a:off x="5974375" y="3711925"/>
            <a:ext cx="630600" cy="374100"/>
          </a:xfrm>
          <a:prstGeom prst="bentArrow">
            <a:avLst>
              <a:gd name="adj1" fmla="val 25000"/>
              <a:gd name="adj2" fmla="val 25000"/>
              <a:gd name="adj3" fmla="val 25000"/>
              <a:gd name="adj4" fmla="val 43750"/>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g23c4ec01477_0_0"/>
          <p:cNvSpPr/>
          <p:nvPr/>
        </p:nvSpPr>
        <p:spPr>
          <a:xfrm rot="10800000" flipH="1">
            <a:off x="2498475" y="3711925"/>
            <a:ext cx="630600" cy="374100"/>
          </a:xfrm>
          <a:prstGeom prst="bentArrow">
            <a:avLst>
              <a:gd name="adj1" fmla="val 25000"/>
              <a:gd name="adj2" fmla="val 22634"/>
              <a:gd name="adj3" fmla="val 25000"/>
              <a:gd name="adj4" fmla="val 4375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 name="Picture 4">
            <a:extLst>
              <a:ext uri="{FF2B5EF4-FFF2-40B4-BE49-F238E27FC236}">
                <a16:creationId xmlns:a16="http://schemas.microsoft.com/office/drawing/2014/main" id="{BA390952-53A2-4A28-3521-9F84C19897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7001" b="50356"/>
          <a:stretch/>
        </p:blipFill>
        <p:spPr bwMode="auto">
          <a:xfrm>
            <a:off x="769998" y="856098"/>
            <a:ext cx="3456951" cy="27375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35"/>
        <p:cNvGrpSpPr/>
        <p:nvPr/>
      </p:nvGrpSpPr>
      <p:grpSpPr>
        <a:xfrm>
          <a:off x="0" y="0"/>
          <a:ext cx="0" cy="0"/>
          <a:chOff x="0" y="0"/>
          <a:chExt cx="0" cy="0"/>
        </a:xfrm>
      </p:grpSpPr>
      <p:pic>
        <p:nvPicPr>
          <p:cNvPr id="2052" name="Picture 4">
            <a:extLst>
              <a:ext uri="{FF2B5EF4-FFF2-40B4-BE49-F238E27FC236}">
                <a16:creationId xmlns:a16="http://schemas.microsoft.com/office/drawing/2014/main" id="{8777FFB8-CD03-478B-B04C-60B6236354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363" t="1384" r="33829" b="50000"/>
          <a:stretch/>
        </p:blipFill>
        <p:spPr bwMode="auto">
          <a:xfrm>
            <a:off x="878119" y="960444"/>
            <a:ext cx="3385766" cy="2640926"/>
          </a:xfrm>
          <a:prstGeom prst="rect">
            <a:avLst/>
          </a:prstGeom>
          <a:noFill/>
          <a:extLst>
            <a:ext uri="{909E8E84-426E-40DD-AFC4-6F175D3DCCD1}">
              <a14:hiddenFill xmlns:a14="http://schemas.microsoft.com/office/drawing/2010/main">
                <a:solidFill>
                  <a:srgbClr val="FFFFFF"/>
                </a:solidFill>
              </a14:hiddenFill>
            </a:ext>
          </a:extLst>
        </p:spPr>
      </p:pic>
      <p:sp>
        <p:nvSpPr>
          <p:cNvPr id="2836" name="Google Shape;2836;g23c4ec01477_0_19"/>
          <p:cNvSpPr/>
          <p:nvPr/>
        </p:nvSpPr>
        <p:spPr>
          <a:xfrm>
            <a:off x="0" y="4769425"/>
            <a:ext cx="9144000" cy="37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7" name="Google Shape;2837;g23c4ec01477_0_19"/>
          <p:cNvSpPr txBox="1">
            <a:spLocks noGrp="1"/>
          </p:cNvSpPr>
          <p:nvPr>
            <p:ph type="ctrTitle"/>
          </p:nvPr>
        </p:nvSpPr>
        <p:spPr>
          <a:xfrm>
            <a:off x="347490" y="231725"/>
            <a:ext cx="8406300" cy="32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None/>
            </a:pPr>
            <a:r>
              <a:rPr lang="en"/>
              <a:t>Network: Degree Distribution (Log-Log)</a:t>
            </a:r>
            <a:endParaRPr/>
          </a:p>
        </p:txBody>
      </p:sp>
      <p:sp>
        <p:nvSpPr>
          <p:cNvPr id="2838" name="Google Shape;2838;g23c4ec01477_0_19"/>
          <p:cNvSpPr txBox="1"/>
          <p:nvPr/>
        </p:nvSpPr>
        <p:spPr>
          <a:xfrm>
            <a:off x="3050650" y="3773200"/>
            <a:ext cx="3000000" cy="431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1600">
                <a:solidFill>
                  <a:schemeClr val="dk1"/>
                </a:solidFill>
                <a:latin typeface="Anaheim"/>
                <a:ea typeface="Anaheim"/>
                <a:cs typeface="Anaheim"/>
                <a:sym typeface="Anaheim"/>
              </a:rPr>
              <a:t>Power-Law</a:t>
            </a:r>
            <a:endParaRPr sz="1600"/>
          </a:p>
        </p:txBody>
      </p:sp>
      <p:sp>
        <p:nvSpPr>
          <p:cNvPr id="2839" name="Google Shape;2839;g23c4ec01477_0_19"/>
          <p:cNvSpPr/>
          <p:nvPr/>
        </p:nvSpPr>
        <p:spPr>
          <a:xfrm rot="10800000">
            <a:off x="5974375" y="3711925"/>
            <a:ext cx="630600" cy="374100"/>
          </a:xfrm>
          <a:prstGeom prst="bentArrow">
            <a:avLst>
              <a:gd name="adj1" fmla="val 25000"/>
              <a:gd name="adj2" fmla="val 25000"/>
              <a:gd name="adj3" fmla="val 25000"/>
              <a:gd name="adj4" fmla="val 43750"/>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g23c4ec01477_0_19"/>
          <p:cNvSpPr/>
          <p:nvPr/>
        </p:nvSpPr>
        <p:spPr>
          <a:xfrm rot="10800000" flipH="1">
            <a:off x="2498475" y="3711925"/>
            <a:ext cx="630600" cy="374100"/>
          </a:xfrm>
          <a:prstGeom prst="bentArrow">
            <a:avLst>
              <a:gd name="adj1" fmla="val 25000"/>
              <a:gd name="adj2" fmla="val 22634"/>
              <a:gd name="adj3" fmla="val 25000"/>
              <a:gd name="adj4" fmla="val 4375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42" name="Google Shape;2842;g23c4ec01477_0_19"/>
          <p:cNvPicPr preferRelativeResize="0"/>
          <p:nvPr/>
        </p:nvPicPr>
        <p:blipFill rotWithShape="1">
          <a:blip r:embed="rId3">
            <a:alphaModFix/>
          </a:blip>
          <a:srcRect l="33305" t="49683" r="33488"/>
          <a:stretch/>
        </p:blipFill>
        <p:spPr>
          <a:xfrm>
            <a:off x="4929500" y="957850"/>
            <a:ext cx="3278025" cy="2610975"/>
          </a:xfrm>
          <a:prstGeom prst="rect">
            <a:avLst/>
          </a:prstGeom>
          <a:noFill/>
          <a:ln>
            <a:noFill/>
          </a:ln>
        </p:spPr>
      </p:pic>
      <p:cxnSp>
        <p:nvCxnSpPr>
          <p:cNvPr id="2843" name="Google Shape;2843;g23c4ec01477_0_19"/>
          <p:cNvCxnSpPr/>
          <p:nvPr/>
        </p:nvCxnSpPr>
        <p:spPr>
          <a:xfrm>
            <a:off x="1528789" y="1240324"/>
            <a:ext cx="1793700" cy="2006700"/>
          </a:xfrm>
          <a:prstGeom prst="straightConnector1">
            <a:avLst/>
          </a:prstGeom>
          <a:noFill/>
          <a:ln w="9525" cap="flat" cmpd="sng">
            <a:solidFill>
              <a:schemeClr val="dk2"/>
            </a:solidFill>
            <a:prstDash val="solid"/>
            <a:round/>
            <a:headEnd type="none" w="med" len="med"/>
            <a:tailEnd type="none" w="med" len="med"/>
          </a:ln>
        </p:spPr>
      </p:cxnSp>
      <p:cxnSp>
        <p:nvCxnSpPr>
          <p:cNvPr id="2844" name="Google Shape;2844;g23c4ec01477_0_19"/>
          <p:cNvCxnSpPr/>
          <p:nvPr/>
        </p:nvCxnSpPr>
        <p:spPr>
          <a:xfrm>
            <a:off x="5581250" y="1244150"/>
            <a:ext cx="1730700" cy="1946400"/>
          </a:xfrm>
          <a:prstGeom prst="straightConnector1">
            <a:avLst/>
          </a:prstGeom>
          <a:noFill/>
          <a:ln w="9525" cap="flat" cmpd="sng">
            <a:solidFill>
              <a:srgbClr val="0000FF"/>
            </a:solidFill>
            <a:prstDash val="solid"/>
            <a:round/>
            <a:headEnd type="none" w="med" len="med"/>
            <a:tailEnd type="none" w="med" len="med"/>
          </a:ln>
        </p:spPr>
      </p:cxnSp>
      <p:pic>
        <p:nvPicPr>
          <p:cNvPr id="2845" name="Google Shape;2845;g23c4ec01477_0_19"/>
          <p:cNvPicPr preferRelativeResize="0"/>
          <p:nvPr/>
        </p:nvPicPr>
        <p:blipFill>
          <a:blip r:embed="rId4">
            <a:alphaModFix/>
          </a:blip>
          <a:stretch>
            <a:fillRect/>
          </a:stretch>
        </p:blipFill>
        <p:spPr>
          <a:xfrm>
            <a:off x="0" y="3523425"/>
            <a:ext cx="930650" cy="930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9"/>
        <p:cNvGrpSpPr/>
        <p:nvPr/>
      </p:nvGrpSpPr>
      <p:grpSpPr>
        <a:xfrm>
          <a:off x="0" y="0"/>
          <a:ext cx="0" cy="0"/>
          <a:chOff x="0" y="0"/>
          <a:chExt cx="0" cy="0"/>
        </a:xfrm>
      </p:grpSpPr>
      <p:sp>
        <p:nvSpPr>
          <p:cNvPr id="2850" name="Google Shape;2850;g23c4ec01477_0_33"/>
          <p:cNvSpPr/>
          <p:nvPr/>
        </p:nvSpPr>
        <p:spPr>
          <a:xfrm>
            <a:off x="0" y="4769425"/>
            <a:ext cx="9144000" cy="37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51" name="Google Shape;2851;g23c4ec01477_0_33"/>
          <p:cNvSpPr txBox="1">
            <a:spLocks noGrp="1"/>
          </p:cNvSpPr>
          <p:nvPr>
            <p:ph type="ctrTitle"/>
          </p:nvPr>
        </p:nvSpPr>
        <p:spPr>
          <a:xfrm>
            <a:off x="347490" y="231725"/>
            <a:ext cx="8406300" cy="32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None/>
            </a:pPr>
            <a:r>
              <a:rPr lang="en"/>
              <a:t>Network: Power-Law</a:t>
            </a:r>
            <a:endParaRPr/>
          </a:p>
        </p:txBody>
      </p:sp>
      <p:pic>
        <p:nvPicPr>
          <p:cNvPr id="2852" name="Google Shape;2852;g23c4ec01477_0_33"/>
          <p:cNvPicPr preferRelativeResize="0"/>
          <p:nvPr/>
        </p:nvPicPr>
        <p:blipFill rotWithShape="1">
          <a:blip r:embed="rId3">
            <a:alphaModFix/>
          </a:blip>
          <a:srcRect l="66108"/>
          <a:stretch/>
        </p:blipFill>
        <p:spPr>
          <a:xfrm>
            <a:off x="5329400" y="71675"/>
            <a:ext cx="2777199" cy="4307375"/>
          </a:xfrm>
          <a:prstGeom prst="rect">
            <a:avLst/>
          </a:prstGeom>
          <a:noFill/>
          <a:ln>
            <a:noFill/>
          </a:ln>
        </p:spPr>
      </p:pic>
      <p:sp>
        <p:nvSpPr>
          <p:cNvPr id="2853" name="Google Shape;2853;g23c4ec01477_0_33"/>
          <p:cNvSpPr txBox="1"/>
          <p:nvPr/>
        </p:nvSpPr>
        <p:spPr>
          <a:xfrm>
            <a:off x="357800" y="851600"/>
            <a:ext cx="4211400" cy="1088700"/>
          </a:xfrm>
          <a:prstGeom prst="rect">
            <a:avLst/>
          </a:prstGeom>
          <a:noFill/>
          <a:ln>
            <a:noFill/>
          </a:ln>
        </p:spPr>
        <p:txBody>
          <a:bodyPr spcFirstLastPara="1" wrap="square" lIns="91425" tIns="91425" rIns="91425" bIns="91425" anchor="t" anchorCtr="0">
            <a:noAutofit/>
          </a:bodyPr>
          <a:lstStyle/>
          <a:p>
            <a:pPr marL="285750" marR="0" lvl="0" indent="-298450" algn="l" rtl="0">
              <a:lnSpc>
                <a:spcPct val="100000"/>
              </a:lnSpc>
              <a:spcBef>
                <a:spcPts val="0"/>
              </a:spcBef>
              <a:spcAft>
                <a:spcPts val="0"/>
              </a:spcAft>
              <a:buClr>
                <a:schemeClr val="dk2"/>
              </a:buClr>
              <a:buSzPts val="1600"/>
              <a:buFont typeface="Anaheim"/>
              <a:buChar char="•"/>
            </a:pPr>
            <a:r>
              <a:rPr lang="en">
                <a:solidFill>
                  <a:srgbClr val="040C28"/>
                </a:solidFill>
                <a:latin typeface="Anaheim"/>
                <a:ea typeface="Anaheim"/>
                <a:cs typeface="Anaheim"/>
                <a:sym typeface="Anaheim"/>
              </a:rPr>
              <a:t>Minimizing Kolmogorov-Smirnov distance</a:t>
            </a:r>
            <a:endParaRPr>
              <a:solidFill>
                <a:srgbClr val="040C28"/>
              </a:solidFill>
              <a:latin typeface="Anaheim"/>
              <a:ea typeface="Anaheim"/>
              <a:cs typeface="Anaheim"/>
              <a:sym typeface="Anaheim"/>
            </a:endParaRPr>
          </a:p>
          <a:p>
            <a:pPr marL="0" marR="0" lvl="0" indent="0" algn="l" rtl="0">
              <a:lnSpc>
                <a:spcPct val="100000"/>
              </a:lnSpc>
              <a:spcBef>
                <a:spcPts val="0"/>
              </a:spcBef>
              <a:spcAft>
                <a:spcPts val="0"/>
              </a:spcAft>
              <a:buNone/>
            </a:pPr>
            <a:endParaRPr>
              <a:solidFill>
                <a:srgbClr val="040C28"/>
              </a:solidFill>
              <a:latin typeface="Anaheim"/>
              <a:ea typeface="Anaheim"/>
              <a:cs typeface="Anaheim"/>
              <a:sym typeface="Anaheim"/>
            </a:endParaRPr>
          </a:p>
          <a:p>
            <a:pPr marL="285750" marR="0" lvl="0" indent="-298450" algn="l" rtl="0">
              <a:lnSpc>
                <a:spcPct val="100000"/>
              </a:lnSpc>
              <a:spcBef>
                <a:spcPts val="0"/>
              </a:spcBef>
              <a:spcAft>
                <a:spcPts val="0"/>
              </a:spcAft>
              <a:buClr>
                <a:schemeClr val="dk2"/>
              </a:buClr>
              <a:buSzPts val="1600"/>
              <a:buFont typeface="Anaheim"/>
              <a:buChar char="•"/>
            </a:pPr>
            <a:r>
              <a:rPr lang="en">
                <a:solidFill>
                  <a:srgbClr val="040C28"/>
                </a:solidFill>
                <a:latin typeface="Anaheim"/>
                <a:ea typeface="Anaheim"/>
                <a:cs typeface="Anaheim"/>
                <a:sym typeface="Anaheim"/>
              </a:rPr>
              <a:t>In-degree: α = </a:t>
            </a:r>
            <a:r>
              <a:rPr lang="en" b="1">
                <a:solidFill>
                  <a:schemeClr val="dk2"/>
                </a:solidFill>
                <a:latin typeface="Anaheim"/>
                <a:ea typeface="Anaheim"/>
                <a:cs typeface="Anaheim"/>
                <a:sym typeface="Anaheim"/>
              </a:rPr>
              <a:t>1.875</a:t>
            </a:r>
            <a:endParaRPr b="1">
              <a:solidFill>
                <a:schemeClr val="dk2"/>
              </a:solidFill>
              <a:latin typeface="Anaheim"/>
              <a:ea typeface="Anaheim"/>
              <a:cs typeface="Anaheim"/>
              <a:sym typeface="Anaheim"/>
            </a:endParaRPr>
          </a:p>
          <a:p>
            <a:pPr marL="285750" marR="0" lvl="0" indent="-298450" algn="l" rtl="0">
              <a:lnSpc>
                <a:spcPct val="100000"/>
              </a:lnSpc>
              <a:spcBef>
                <a:spcPts val="0"/>
              </a:spcBef>
              <a:spcAft>
                <a:spcPts val="0"/>
              </a:spcAft>
              <a:buClr>
                <a:schemeClr val="dk2"/>
              </a:buClr>
              <a:buSzPts val="1600"/>
              <a:buFont typeface="Anaheim"/>
              <a:buChar char="•"/>
            </a:pPr>
            <a:r>
              <a:rPr lang="en">
                <a:solidFill>
                  <a:srgbClr val="040C28"/>
                </a:solidFill>
                <a:latin typeface="Anaheim"/>
                <a:ea typeface="Anaheim"/>
                <a:cs typeface="Anaheim"/>
                <a:sym typeface="Anaheim"/>
              </a:rPr>
              <a:t>Out-degree: α = </a:t>
            </a:r>
            <a:r>
              <a:rPr lang="en" b="1">
                <a:solidFill>
                  <a:schemeClr val="dk2"/>
                </a:solidFill>
                <a:latin typeface="Anaheim"/>
                <a:ea typeface="Anaheim"/>
                <a:cs typeface="Anaheim"/>
                <a:sym typeface="Anaheim"/>
              </a:rPr>
              <a:t>1.878</a:t>
            </a:r>
            <a:endParaRPr b="1">
              <a:solidFill>
                <a:schemeClr val="dk2"/>
              </a:solidFill>
              <a:latin typeface="Anaheim"/>
              <a:ea typeface="Anaheim"/>
              <a:cs typeface="Anaheim"/>
              <a:sym typeface="Anaheim"/>
            </a:endParaRPr>
          </a:p>
        </p:txBody>
      </p:sp>
      <p:sp>
        <p:nvSpPr>
          <p:cNvPr id="2854" name="Google Shape;2854;g23c4ec01477_0_33"/>
          <p:cNvSpPr txBox="1"/>
          <p:nvPr/>
        </p:nvSpPr>
        <p:spPr>
          <a:xfrm>
            <a:off x="2786000" y="1407275"/>
            <a:ext cx="1783200" cy="37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solidFill>
                  <a:srgbClr val="040C28"/>
                </a:solidFill>
                <a:latin typeface="Anaheim"/>
                <a:ea typeface="Anaheim"/>
                <a:cs typeface="Anaheim"/>
                <a:sym typeface="Anaheim"/>
              </a:rPr>
              <a:t>v.s.       2 &lt; α &lt; 3</a:t>
            </a:r>
            <a:endParaRPr>
              <a:solidFill>
                <a:srgbClr val="040C28"/>
              </a:solidFill>
              <a:latin typeface="Anaheim"/>
              <a:ea typeface="Anaheim"/>
              <a:cs typeface="Anaheim"/>
              <a:sym typeface="Anaheim"/>
            </a:endParaRPr>
          </a:p>
        </p:txBody>
      </p:sp>
      <p:sp>
        <p:nvSpPr>
          <p:cNvPr id="2855" name="Google Shape;2855;g23c4ec01477_0_33"/>
          <p:cNvSpPr/>
          <p:nvPr/>
        </p:nvSpPr>
        <p:spPr>
          <a:xfrm rot="5400000">
            <a:off x="2259200" y="2156500"/>
            <a:ext cx="607800" cy="480000"/>
          </a:xfrm>
          <a:prstGeom prst="rightArrow">
            <a:avLst>
              <a:gd name="adj1" fmla="val 46104"/>
              <a:gd name="adj2" fmla="val 5387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g23c4ec01477_0_33"/>
          <p:cNvSpPr txBox="1"/>
          <p:nvPr/>
        </p:nvSpPr>
        <p:spPr>
          <a:xfrm>
            <a:off x="457400" y="2776600"/>
            <a:ext cx="4211400" cy="41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600" b="1">
                <a:solidFill>
                  <a:schemeClr val="dk2"/>
                </a:solidFill>
                <a:latin typeface="Anaheim"/>
                <a:ea typeface="Anaheim"/>
                <a:cs typeface="Anaheim"/>
                <a:sym typeface="Anaheim"/>
              </a:rPr>
              <a:t>Slower decay rate</a:t>
            </a:r>
            <a:r>
              <a:rPr lang="en" sz="1600">
                <a:solidFill>
                  <a:srgbClr val="040C28"/>
                </a:solidFill>
                <a:latin typeface="Anaheim"/>
                <a:ea typeface="Anaheim"/>
                <a:cs typeface="Anaheim"/>
                <a:sym typeface="Anaheim"/>
              </a:rPr>
              <a:t> in degree distribution</a:t>
            </a:r>
            <a:endParaRPr sz="1600">
              <a:solidFill>
                <a:srgbClr val="040C28"/>
              </a:solidFill>
              <a:latin typeface="Anaheim"/>
              <a:ea typeface="Anaheim"/>
              <a:cs typeface="Anaheim"/>
              <a:sym typeface="Anaheim"/>
            </a:endParaRPr>
          </a:p>
        </p:txBody>
      </p:sp>
      <p:sp>
        <p:nvSpPr>
          <p:cNvPr id="2857" name="Google Shape;2857;g23c4ec01477_0_33"/>
          <p:cNvSpPr txBox="1"/>
          <p:nvPr/>
        </p:nvSpPr>
        <p:spPr>
          <a:xfrm>
            <a:off x="357800" y="3263800"/>
            <a:ext cx="4211400" cy="96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solidFill>
                  <a:srgbClr val="040C28"/>
                </a:solidFill>
                <a:latin typeface="Anaheim"/>
                <a:ea typeface="Anaheim"/>
                <a:cs typeface="Anaheim"/>
                <a:sym typeface="Anaheim"/>
              </a:rPr>
              <a:t>E.g. A hybrid of different types of networks</a:t>
            </a:r>
            <a:endParaRPr>
              <a:solidFill>
                <a:srgbClr val="040C28"/>
              </a:solidFill>
              <a:latin typeface="Anaheim"/>
              <a:ea typeface="Anaheim"/>
              <a:cs typeface="Anaheim"/>
              <a:sym typeface="Anaheim"/>
            </a:endParaRPr>
          </a:p>
          <a:p>
            <a:pPr marL="285750" lvl="0" indent="-298450" algn="l" rtl="0">
              <a:spcBef>
                <a:spcPts val="0"/>
              </a:spcBef>
              <a:spcAft>
                <a:spcPts val="0"/>
              </a:spcAft>
              <a:buClr>
                <a:srgbClr val="79B254"/>
              </a:buClr>
              <a:buSzPts val="1600"/>
              <a:buFont typeface="Anaheim"/>
              <a:buChar char="•"/>
            </a:pPr>
            <a:r>
              <a:rPr lang="en">
                <a:solidFill>
                  <a:srgbClr val="040C28"/>
                </a:solidFill>
                <a:latin typeface="Anaheim"/>
                <a:ea typeface="Anaheim"/>
                <a:cs typeface="Anaheim"/>
                <a:sym typeface="Anaheim"/>
              </a:rPr>
              <a:t>Regional hubs may have a high degree of connectivity but few connections to other nodes</a:t>
            </a:r>
            <a:endParaRPr>
              <a:solidFill>
                <a:srgbClr val="040C28"/>
              </a:solidFill>
              <a:latin typeface="Anaheim"/>
              <a:ea typeface="Anaheim"/>
              <a:cs typeface="Anaheim"/>
              <a:sym typeface="Anaheim"/>
            </a:endParaRPr>
          </a:p>
          <a:p>
            <a:pPr marL="0" marR="0" lvl="0" indent="0" algn="l" rtl="0">
              <a:lnSpc>
                <a:spcPct val="100000"/>
              </a:lnSpc>
              <a:spcBef>
                <a:spcPts val="0"/>
              </a:spcBef>
              <a:spcAft>
                <a:spcPts val="0"/>
              </a:spcAft>
              <a:buNone/>
            </a:pPr>
            <a:endParaRPr>
              <a:solidFill>
                <a:srgbClr val="040C28"/>
              </a:solidFill>
              <a:latin typeface="Anaheim"/>
              <a:ea typeface="Anaheim"/>
              <a:cs typeface="Anaheim"/>
              <a:sym typeface="Anahei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7" name="Google Shape;1707;p2"/>
          <p:cNvSpPr txBox="1">
            <a:spLocks noGrp="1"/>
          </p:cNvSpPr>
          <p:nvPr>
            <p:ph type="ctrTitle"/>
          </p:nvPr>
        </p:nvSpPr>
        <p:spPr>
          <a:xfrm>
            <a:off x="1266774" y="1512000"/>
            <a:ext cx="2598000" cy="308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Introduction</a:t>
            </a:r>
            <a:endParaRPr/>
          </a:p>
        </p:txBody>
      </p:sp>
      <p:sp>
        <p:nvSpPr>
          <p:cNvPr id="1708" name="Google Shape;1708;p2"/>
          <p:cNvSpPr txBox="1">
            <a:spLocks noGrp="1"/>
          </p:cNvSpPr>
          <p:nvPr>
            <p:ph type="title" idx="2"/>
          </p:nvPr>
        </p:nvSpPr>
        <p:spPr>
          <a:xfrm>
            <a:off x="537703" y="1352650"/>
            <a:ext cx="605400" cy="603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01</a:t>
            </a:r>
            <a:endParaRPr/>
          </a:p>
        </p:txBody>
      </p:sp>
      <p:sp>
        <p:nvSpPr>
          <p:cNvPr id="1709" name="Google Shape;1709;p2"/>
          <p:cNvSpPr txBox="1">
            <a:spLocks noGrp="1"/>
          </p:cNvSpPr>
          <p:nvPr>
            <p:ph type="ctrTitle" idx="3"/>
          </p:nvPr>
        </p:nvSpPr>
        <p:spPr>
          <a:xfrm>
            <a:off x="1266824" y="2570925"/>
            <a:ext cx="2598000" cy="31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Data</a:t>
            </a:r>
            <a:endParaRPr/>
          </a:p>
        </p:txBody>
      </p:sp>
      <p:sp>
        <p:nvSpPr>
          <p:cNvPr id="1710" name="Google Shape;1710;p2"/>
          <p:cNvSpPr txBox="1">
            <a:spLocks noGrp="1"/>
          </p:cNvSpPr>
          <p:nvPr>
            <p:ph type="title" idx="5"/>
          </p:nvPr>
        </p:nvSpPr>
        <p:spPr>
          <a:xfrm>
            <a:off x="537703" y="2424518"/>
            <a:ext cx="605400" cy="603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02</a:t>
            </a:r>
            <a:endParaRPr/>
          </a:p>
        </p:txBody>
      </p:sp>
      <p:sp>
        <p:nvSpPr>
          <p:cNvPr id="1711" name="Google Shape;1711;p2"/>
          <p:cNvSpPr txBox="1">
            <a:spLocks noGrp="1"/>
          </p:cNvSpPr>
          <p:nvPr>
            <p:ph type="ctrTitle" idx="6"/>
          </p:nvPr>
        </p:nvSpPr>
        <p:spPr>
          <a:xfrm>
            <a:off x="1266775" y="3532050"/>
            <a:ext cx="3296700" cy="57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Network Visualization</a:t>
            </a:r>
            <a:endParaRPr/>
          </a:p>
        </p:txBody>
      </p:sp>
      <p:sp>
        <p:nvSpPr>
          <p:cNvPr id="1712" name="Google Shape;1712;p2"/>
          <p:cNvSpPr txBox="1">
            <a:spLocks noGrp="1"/>
          </p:cNvSpPr>
          <p:nvPr>
            <p:ph type="title" idx="8"/>
          </p:nvPr>
        </p:nvSpPr>
        <p:spPr>
          <a:xfrm>
            <a:off x="537703" y="3507714"/>
            <a:ext cx="605400" cy="603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03</a:t>
            </a:r>
            <a:endParaRPr/>
          </a:p>
        </p:txBody>
      </p:sp>
      <p:sp>
        <p:nvSpPr>
          <p:cNvPr id="1713" name="Google Shape;1713;p2"/>
          <p:cNvSpPr txBox="1">
            <a:spLocks noGrp="1"/>
          </p:cNvSpPr>
          <p:nvPr>
            <p:ph type="ctrTitle" idx="21"/>
          </p:nvPr>
        </p:nvSpPr>
        <p:spPr>
          <a:xfrm>
            <a:off x="713250" y="536525"/>
            <a:ext cx="7717500" cy="32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Contents</a:t>
            </a:r>
            <a:endParaRPr/>
          </a:p>
        </p:txBody>
      </p:sp>
      <p:sp>
        <p:nvSpPr>
          <p:cNvPr id="1714" name="Google Shape;1714;p2"/>
          <p:cNvSpPr txBox="1">
            <a:spLocks noGrp="1"/>
          </p:cNvSpPr>
          <p:nvPr>
            <p:ph type="ctrTitle" idx="9"/>
          </p:nvPr>
        </p:nvSpPr>
        <p:spPr>
          <a:xfrm>
            <a:off x="5213525" y="1496675"/>
            <a:ext cx="3259200" cy="31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200"/>
              <a:buFont typeface="Arial"/>
              <a:buNone/>
            </a:pPr>
            <a:r>
              <a:rPr lang="en"/>
              <a:t>Network Analysis</a:t>
            </a:r>
            <a:endParaRPr/>
          </a:p>
        </p:txBody>
      </p:sp>
      <p:sp>
        <p:nvSpPr>
          <p:cNvPr id="1715" name="Google Shape;1715;p2"/>
          <p:cNvSpPr txBox="1">
            <a:spLocks noGrp="1"/>
          </p:cNvSpPr>
          <p:nvPr>
            <p:ph type="title" idx="14"/>
          </p:nvPr>
        </p:nvSpPr>
        <p:spPr>
          <a:xfrm>
            <a:off x="4567870" y="1364262"/>
            <a:ext cx="601200" cy="603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04</a:t>
            </a:r>
            <a:endParaRPr/>
          </a:p>
        </p:txBody>
      </p:sp>
      <p:sp>
        <p:nvSpPr>
          <p:cNvPr id="1716" name="Google Shape;1716;p2"/>
          <p:cNvSpPr txBox="1">
            <a:spLocks noGrp="1"/>
          </p:cNvSpPr>
          <p:nvPr>
            <p:ph type="ctrTitle" idx="15"/>
          </p:nvPr>
        </p:nvSpPr>
        <p:spPr>
          <a:xfrm>
            <a:off x="5213527" y="2570925"/>
            <a:ext cx="2949300" cy="31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200"/>
              <a:buNone/>
            </a:pPr>
            <a:r>
              <a:rPr lang="en"/>
              <a:t>Node Classification</a:t>
            </a:r>
            <a:endParaRPr/>
          </a:p>
        </p:txBody>
      </p:sp>
      <p:sp>
        <p:nvSpPr>
          <p:cNvPr id="1717" name="Google Shape;1717;p2"/>
          <p:cNvSpPr txBox="1">
            <a:spLocks noGrp="1"/>
          </p:cNvSpPr>
          <p:nvPr>
            <p:ph type="title" idx="17"/>
          </p:nvPr>
        </p:nvSpPr>
        <p:spPr>
          <a:xfrm>
            <a:off x="4563617" y="2441967"/>
            <a:ext cx="601200" cy="603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05</a:t>
            </a:r>
            <a:endParaRPr/>
          </a:p>
        </p:txBody>
      </p:sp>
      <p:sp>
        <p:nvSpPr>
          <p:cNvPr id="1718" name="Google Shape;1718;p2"/>
          <p:cNvSpPr txBox="1">
            <a:spLocks noGrp="1"/>
          </p:cNvSpPr>
          <p:nvPr>
            <p:ph type="ctrTitle" idx="18"/>
          </p:nvPr>
        </p:nvSpPr>
        <p:spPr>
          <a:xfrm>
            <a:off x="5213525" y="3645175"/>
            <a:ext cx="2616000" cy="31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200"/>
              <a:buFont typeface="Arial"/>
              <a:buNone/>
            </a:pPr>
            <a:r>
              <a:rPr lang="en"/>
              <a:t>Node Clustering</a:t>
            </a:r>
            <a:endParaRPr/>
          </a:p>
        </p:txBody>
      </p:sp>
      <p:sp>
        <p:nvSpPr>
          <p:cNvPr id="1719" name="Google Shape;1719;p2"/>
          <p:cNvSpPr txBox="1">
            <a:spLocks noGrp="1"/>
          </p:cNvSpPr>
          <p:nvPr>
            <p:ph type="title" idx="20"/>
          </p:nvPr>
        </p:nvSpPr>
        <p:spPr>
          <a:xfrm>
            <a:off x="4566650" y="3529410"/>
            <a:ext cx="601200" cy="603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06</a:t>
            </a:r>
            <a:endParaRPr/>
          </a:p>
        </p:txBody>
      </p:sp>
      <p:sp>
        <p:nvSpPr>
          <p:cNvPr id="1720" name="Google Shape;1720;p2"/>
          <p:cNvSpPr/>
          <p:nvPr/>
        </p:nvSpPr>
        <p:spPr>
          <a:xfrm rot="4500013">
            <a:off x="5142505" y="281395"/>
            <a:ext cx="278423" cy="241821"/>
          </a:xfrm>
          <a:custGeom>
            <a:avLst/>
            <a:gdLst/>
            <a:ahLst/>
            <a:cxnLst/>
            <a:rect l="l" t="t" r="r" b="b"/>
            <a:pathLst>
              <a:path w="11525" h="11525" extrusionOk="0">
                <a:moveTo>
                  <a:pt x="0" y="11525"/>
                </a:moveTo>
                <a:cubicBezTo>
                  <a:pt x="5433" y="11525"/>
                  <a:pt x="11525" y="5433"/>
                  <a:pt x="11525" y="0"/>
                </a:cubicBezTo>
              </a:path>
            </a:pathLst>
          </a:custGeom>
          <a:noFill/>
          <a:ln w="9525" cap="flat" cmpd="sng">
            <a:solidFill>
              <a:schemeClr val="accent3"/>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1" name="Google Shape;1721;p2"/>
          <p:cNvGrpSpPr/>
          <p:nvPr/>
        </p:nvGrpSpPr>
        <p:grpSpPr>
          <a:xfrm rot="5400000">
            <a:off x="7011088" y="77247"/>
            <a:ext cx="763612" cy="873441"/>
            <a:chOff x="6035598" y="1072318"/>
            <a:chExt cx="2074469" cy="2372836"/>
          </a:xfrm>
        </p:grpSpPr>
        <p:grpSp>
          <p:nvGrpSpPr>
            <p:cNvPr id="1722" name="Google Shape;1722;p2"/>
            <p:cNvGrpSpPr/>
            <p:nvPr/>
          </p:nvGrpSpPr>
          <p:grpSpPr>
            <a:xfrm>
              <a:off x="6111798" y="1072318"/>
              <a:ext cx="1998269" cy="2353786"/>
              <a:chOff x="878148" y="3519510"/>
              <a:chExt cx="890772" cy="1049251"/>
            </a:xfrm>
          </p:grpSpPr>
          <p:sp>
            <p:nvSpPr>
              <p:cNvPr id="1723" name="Google Shape;1723;p2"/>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2"/>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2"/>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2"/>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2"/>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2"/>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2"/>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2"/>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2"/>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2"/>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2"/>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2"/>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2"/>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2"/>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2"/>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2"/>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2"/>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2"/>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2"/>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2"/>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2"/>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2"/>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2"/>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2"/>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2"/>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2"/>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2"/>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2"/>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2"/>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2"/>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2"/>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2"/>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2"/>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2"/>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2"/>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2"/>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2"/>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2"/>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2"/>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2"/>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2"/>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2"/>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2"/>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2"/>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2"/>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2"/>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2"/>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70" name="Google Shape;1770;p2"/>
            <p:cNvGrpSpPr/>
            <p:nvPr/>
          </p:nvGrpSpPr>
          <p:grpSpPr>
            <a:xfrm>
              <a:off x="6035598" y="1091368"/>
              <a:ext cx="1998269" cy="2353786"/>
              <a:chOff x="878148" y="3519510"/>
              <a:chExt cx="890772" cy="1049251"/>
            </a:xfrm>
          </p:grpSpPr>
          <p:sp>
            <p:nvSpPr>
              <p:cNvPr id="1771" name="Google Shape;1771;p2"/>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2"/>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2"/>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2"/>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2"/>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2"/>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2"/>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2"/>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2"/>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2"/>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2"/>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2"/>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2"/>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2"/>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2"/>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2"/>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2"/>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2"/>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2"/>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2"/>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2"/>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2"/>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2"/>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2"/>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2"/>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2"/>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2"/>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2"/>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2"/>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2"/>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2"/>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2"/>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2"/>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2"/>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2"/>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2"/>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2"/>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2"/>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2"/>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2"/>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2"/>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2"/>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2"/>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2"/>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2"/>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2"/>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2"/>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818" name="Google Shape;1818;p2"/>
          <p:cNvSpPr/>
          <p:nvPr/>
        </p:nvSpPr>
        <p:spPr>
          <a:xfrm>
            <a:off x="-2774233" y="2571750"/>
            <a:ext cx="2555999" cy="1346460"/>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1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2"/>
          <p:cNvSpPr/>
          <p:nvPr/>
        </p:nvSpPr>
        <p:spPr>
          <a:xfrm>
            <a:off x="0" y="4590917"/>
            <a:ext cx="9173100" cy="552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61"/>
        <p:cNvGrpSpPr/>
        <p:nvPr/>
      </p:nvGrpSpPr>
      <p:grpSpPr>
        <a:xfrm>
          <a:off x="0" y="0"/>
          <a:ext cx="0" cy="0"/>
          <a:chOff x="0" y="0"/>
          <a:chExt cx="0" cy="0"/>
        </a:xfrm>
      </p:grpSpPr>
      <p:sp>
        <p:nvSpPr>
          <p:cNvPr id="2862" name="Google Shape;2862;g22e5d5da8ae_1_6"/>
          <p:cNvSpPr/>
          <p:nvPr/>
        </p:nvSpPr>
        <p:spPr>
          <a:xfrm>
            <a:off x="0" y="4769425"/>
            <a:ext cx="9144000" cy="37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63" name="Google Shape;2863;g22e5d5da8ae_1_6"/>
          <p:cNvSpPr txBox="1">
            <a:spLocks noGrp="1"/>
          </p:cNvSpPr>
          <p:nvPr>
            <p:ph type="ctrTitle"/>
          </p:nvPr>
        </p:nvSpPr>
        <p:spPr>
          <a:xfrm>
            <a:off x="347490" y="231725"/>
            <a:ext cx="8406300" cy="32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None/>
            </a:pPr>
            <a:r>
              <a:rPr lang="en"/>
              <a:t>Network: Shortest Path Distance</a:t>
            </a:r>
            <a:endParaRPr/>
          </a:p>
        </p:txBody>
      </p:sp>
      <p:sp>
        <p:nvSpPr>
          <p:cNvPr id="2864" name="Google Shape;2864;g22e5d5da8ae_1_6"/>
          <p:cNvSpPr txBox="1"/>
          <p:nvPr/>
        </p:nvSpPr>
        <p:spPr>
          <a:xfrm>
            <a:off x="205950" y="912475"/>
            <a:ext cx="4211400" cy="316740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chemeClr val="dk2"/>
              </a:buClr>
              <a:buSzPts val="1400"/>
              <a:buFont typeface="Arial"/>
              <a:buChar char="•"/>
            </a:pPr>
            <a:r>
              <a:rPr lang="en">
                <a:latin typeface="Anaheim"/>
                <a:ea typeface="Anaheim"/>
                <a:cs typeface="Anaheim"/>
                <a:sym typeface="Anaheim"/>
              </a:rPr>
              <a:t>Diameter is </a:t>
            </a:r>
            <a:r>
              <a:rPr lang="en" b="1">
                <a:solidFill>
                  <a:schemeClr val="dk2"/>
                </a:solidFill>
                <a:latin typeface="Anaheim"/>
                <a:ea typeface="Anaheim"/>
                <a:cs typeface="Anaheim"/>
                <a:sym typeface="Anaheim"/>
              </a:rPr>
              <a:t>14</a:t>
            </a:r>
            <a:endParaRPr b="1">
              <a:solidFill>
                <a:schemeClr val="dk2"/>
              </a:solidFill>
              <a:latin typeface="Anaheim"/>
              <a:ea typeface="Anaheim"/>
              <a:cs typeface="Anaheim"/>
              <a:sym typeface="Anaheim"/>
            </a:endParaRPr>
          </a:p>
          <a:p>
            <a:pPr marL="457200" marR="0" lvl="0" indent="0" algn="l" rtl="0">
              <a:lnSpc>
                <a:spcPct val="100000"/>
              </a:lnSpc>
              <a:spcBef>
                <a:spcPts val="0"/>
              </a:spcBef>
              <a:spcAft>
                <a:spcPts val="0"/>
              </a:spcAft>
              <a:buNone/>
            </a:pPr>
            <a:endParaRPr>
              <a:latin typeface="Anaheim"/>
              <a:ea typeface="Anaheim"/>
              <a:cs typeface="Anaheim"/>
              <a:sym typeface="Anaheim"/>
            </a:endParaRPr>
          </a:p>
          <a:p>
            <a:pPr marL="285750" marR="0" lvl="0" indent="-285750" algn="l" rtl="0">
              <a:lnSpc>
                <a:spcPct val="100000"/>
              </a:lnSpc>
              <a:spcBef>
                <a:spcPts val="0"/>
              </a:spcBef>
              <a:spcAft>
                <a:spcPts val="0"/>
              </a:spcAft>
              <a:buClr>
                <a:schemeClr val="dk2"/>
              </a:buClr>
              <a:buSzPts val="1400"/>
              <a:buChar char="•"/>
            </a:pPr>
            <a:r>
              <a:rPr lang="en">
                <a:latin typeface="Anaheim"/>
                <a:ea typeface="Anaheim"/>
                <a:cs typeface="Anaheim"/>
                <a:sym typeface="Anaheim"/>
              </a:rPr>
              <a:t>Majority of airports can be reached within </a:t>
            </a:r>
            <a:r>
              <a:rPr lang="en" b="1">
                <a:solidFill>
                  <a:schemeClr val="dk2"/>
                </a:solidFill>
                <a:latin typeface="Anaheim"/>
                <a:ea typeface="Anaheim"/>
                <a:cs typeface="Anaheim"/>
                <a:sym typeface="Anaheim"/>
              </a:rPr>
              <a:t>4</a:t>
            </a:r>
            <a:r>
              <a:rPr lang="en">
                <a:latin typeface="Anaheim"/>
                <a:ea typeface="Anaheim"/>
                <a:cs typeface="Anaheim"/>
                <a:sym typeface="Anaheim"/>
              </a:rPr>
              <a:t> </a:t>
            </a:r>
            <a:r>
              <a:rPr lang="en" b="1">
                <a:solidFill>
                  <a:schemeClr val="dk2"/>
                </a:solidFill>
                <a:latin typeface="Anaheim"/>
                <a:ea typeface="Anaheim"/>
                <a:cs typeface="Anaheim"/>
                <a:sym typeface="Anaheim"/>
              </a:rPr>
              <a:t>hops</a:t>
            </a:r>
            <a:endParaRPr b="1">
              <a:solidFill>
                <a:schemeClr val="dk2"/>
              </a:solidFill>
              <a:latin typeface="Anaheim"/>
              <a:ea typeface="Anaheim"/>
              <a:cs typeface="Anaheim"/>
              <a:sym typeface="Anaheim"/>
            </a:endParaRPr>
          </a:p>
          <a:p>
            <a:pPr marL="457200" marR="0" lvl="0" indent="0" algn="l" rtl="0">
              <a:lnSpc>
                <a:spcPct val="100000"/>
              </a:lnSpc>
              <a:spcBef>
                <a:spcPts val="0"/>
              </a:spcBef>
              <a:spcAft>
                <a:spcPts val="0"/>
              </a:spcAft>
              <a:buNone/>
            </a:pPr>
            <a:endParaRPr>
              <a:solidFill>
                <a:schemeClr val="dk1"/>
              </a:solidFill>
              <a:latin typeface="Anaheim"/>
              <a:ea typeface="Anaheim"/>
              <a:cs typeface="Anaheim"/>
              <a:sym typeface="Anaheim"/>
            </a:endParaRPr>
          </a:p>
          <a:p>
            <a:pPr marL="285750" marR="0" lvl="0" indent="-285750" algn="l" rtl="0">
              <a:lnSpc>
                <a:spcPct val="100000"/>
              </a:lnSpc>
              <a:spcBef>
                <a:spcPts val="0"/>
              </a:spcBef>
              <a:spcAft>
                <a:spcPts val="0"/>
              </a:spcAft>
              <a:buClr>
                <a:schemeClr val="dk2"/>
              </a:buClr>
              <a:buSzPts val="1400"/>
              <a:buFont typeface="Anaheim"/>
              <a:buChar char="•"/>
            </a:pPr>
            <a:r>
              <a:rPr lang="en">
                <a:solidFill>
                  <a:schemeClr val="dk1"/>
                </a:solidFill>
                <a:latin typeface="Anaheim"/>
                <a:ea typeface="Anaheim"/>
                <a:cs typeface="Anaheim"/>
                <a:sym typeface="Anaheim"/>
              </a:rPr>
              <a:t>Mimics</a:t>
            </a:r>
            <a:r>
              <a:rPr lang="en">
                <a:latin typeface="Anaheim"/>
                <a:ea typeface="Anaheim"/>
                <a:cs typeface="Anaheim"/>
                <a:sym typeface="Anaheim"/>
              </a:rPr>
              <a:t> the concept of shortest path in a real world scenario.</a:t>
            </a:r>
            <a:endParaRPr>
              <a:latin typeface="Anaheim"/>
              <a:ea typeface="Anaheim"/>
              <a:cs typeface="Anaheim"/>
              <a:sym typeface="Anaheim"/>
            </a:endParaRPr>
          </a:p>
          <a:p>
            <a:pPr marL="457200" marR="0" lvl="0" indent="0" algn="l" rtl="0">
              <a:lnSpc>
                <a:spcPct val="100000"/>
              </a:lnSpc>
              <a:spcBef>
                <a:spcPts val="0"/>
              </a:spcBef>
              <a:spcAft>
                <a:spcPts val="0"/>
              </a:spcAft>
              <a:buNone/>
            </a:pPr>
            <a:endParaRPr>
              <a:latin typeface="Anaheim"/>
              <a:ea typeface="Anaheim"/>
              <a:cs typeface="Anaheim"/>
              <a:sym typeface="Anaheim"/>
            </a:endParaRPr>
          </a:p>
          <a:p>
            <a:pPr marL="285750" marR="0" lvl="0" indent="-285750" algn="l" rtl="0">
              <a:lnSpc>
                <a:spcPct val="100000"/>
              </a:lnSpc>
              <a:spcBef>
                <a:spcPts val="0"/>
              </a:spcBef>
              <a:spcAft>
                <a:spcPts val="0"/>
              </a:spcAft>
              <a:buClr>
                <a:schemeClr val="dk2"/>
              </a:buClr>
              <a:buSzPts val="1400"/>
              <a:buFont typeface="Anaheim"/>
              <a:buChar char="•"/>
            </a:pPr>
            <a:r>
              <a:rPr lang="en">
                <a:latin typeface="Anaheim"/>
                <a:ea typeface="Anaheim"/>
                <a:cs typeface="Anaheim"/>
                <a:sym typeface="Anaheim"/>
              </a:rPr>
              <a:t>Well-connected and easy to traverse</a:t>
            </a:r>
            <a:endParaRPr>
              <a:latin typeface="Anaheim"/>
              <a:ea typeface="Anaheim"/>
              <a:cs typeface="Anaheim"/>
              <a:sym typeface="Anaheim"/>
            </a:endParaRPr>
          </a:p>
          <a:p>
            <a:pPr marL="285750" marR="0" lvl="0" indent="-196850" algn="l" rtl="0">
              <a:lnSpc>
                <a:spcPct val="100000"/>
              </a:lnSpc>
              <a:spcBef>
                <a:spcPts val="0"/>
              </a:spcBef>
              <a:spcAft>
                <a:spcPts val="0"/>
              </a:spcAft>
              <a:buClr>
                <a:schemeClr val="dk2"/>
              </a:buClr>
              <a:buSzPts val="1400"/>
              <a:buFont typeface="Arial"/>
              <a:buNone/>
            </a:pPr>
            <a:endParaRPr/>
          </a:p>
          <a:p>
            <a:pPr marL="285750" marR="0" lvl="0" indent="-196850" algn="l" rtl="0">
              <a:lnSpc>
                <a:spcPct val="100000"/>
              </a:lnSpc>
              <a:spcBef>
                <a:spcPts val="0"/>
              </a:spcBef>
              <a:spcAft>
                <a:spcPts val="0"/>
              </a:spcAft>
              <a:buClr>
                <a:schemeClr val="dk2"/>
              </a:buClr>
              <a:buSzPts val="1400"/>
              <a:buFont typeface="Arial"/>
              <a:buNone/>
            </a:pPr>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65" name="Google Shape;2865;g22e5d5da8ae_1_6"/>
          <p:cNvPicPr preferRelativeResize="0"/>
          <p:nvPr/>
        </p:nvPicPr>
        <p:blipFill>
          <a:blip r:embed="rId3">
            <a:alphaModFix/>
          </a:blip>
          <a:stretch>
            <a:fillRect/>
          </a:stretch>
        </p:blipFill>
        <p:spPr>
          <a:xfrm>
            <a:off x="4595175" y="921275"/>
            <a:ext cx="4401962" cy="3108975"/>
          </a:xfrm>
          <a:prstGeom prst="rect">
            <a:avLst/>
          </a:prstGeom>
          <a:noFill/>
          <a:ln>
            <a:noFill/>
          </a:ln>
        </p:spPr>
      </p:pic>
      <p:pic>
        <p:nvPicPr>
          <p:cNvPr id="2866" name="Google Shape;2866;g22e5d5da8ae_1_6"/>
          <p:cNvPicPr preferRelativeResize="0"/>
          <p:nvPr/>
        </p:nvPicPr>
        <p:blipFill>
          <a:blip r:embed="rId4">
            <a:alphaModFix/>
          </a:blip>
          <a:stretch>
            <a:fillRect/>
          </a:stretch>
        </p:blipFill>
        <p:spPr>
          <a:xfrm>
            <a:off x="310625" y="3366000"/>
            <a:ext cx="1883388" cy="374100"/>
          </a:xfrm>
          <a:prstGeom prst="rect">
            <a:avLst/>
          </a:prstGeom>
          <a:noFill/>
          <a:ln>
            <a:noFill/>
          </a:ln>
        </p:spPr>
      </p:pic>
      <p:pic>
        <p:nvPicPr>
          <p:cNvPr id="2867" name="Google Shape;2867;g22e5d5da8ae_1_6"/>
          <p:cNvPicPr preferRelativeResize="0"/>
          <p:nvPr/>
        </p:nvPicPr>
        <p:blipFill>
          <a:blip r:embed="rId5">
            <a:alphaModFix/>
          </a:blip>
          <a:stretch>
            <a:fillRect/>
          </a:stretch>
        </p:blipFill>
        <p:spPr>
          <a:xfrm>
            <a:off x="2314688" y="3092701"/>
            <a:ext cx="1956475" cy="920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71"/>
        <p:cNvGrpSpPr/>
        <p:nvPr/>
      </p:nvGrpSpPr>
      <p:grpSpPr>
        <a:xfrm>
          <a:off x="0" y="0"/>
          <a:ext cx="0" cy="0"/>
          <a:chOff x="0" y="0"/>
          <a:chExt cx="0" cy="0"/>
        </a:xfrm>
      </p:grpSpPr>
      <p:sp>
        <p:nvSpPr>
          <p:cNvPr id="2872" name="Google Shape;2872;g23c4ec01477_0_69"/>
          <p:cNvSpPr/>
          <p:nvPr/>
        </p:nvSpPr>
        <p:spPr>
          <a:xfrm>
            <a:off x="0" y="4769425"/>
            <a:ext cx="9144000" cy="37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73" name="Google Shape;2873;g23c4ec01477_0_69"/>
          <p:cNvSpPr txBox="1">
            <a:spLocks noGrp="1"/>
          </p:cNvSpPr>
          <p:nvPr>
            <p:ph type="ctrTitle"/>
          </p:nvPr>
        </p:nvSpPr>
        <p:spPr>
          <a:xfrm>
            <a:off x="347490" y="231725"/>
            <a:ext cx="8406300" cy="32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None/>
            </a:pPr>
            <a:r>
              <a:rPr lang="en"/>
              <a:t>Network: Connected Components </a:t>
            </a:r>
            <a:endParaRPr/>
          </a:p>
        </p:txBody>
      </p:sp>
      <p:graphicFrame>
        <p:nvGraphicFramePr>
          <p:cNvPr id="2874" name="Google Shape;2874;g23c4ec01477_0_69"/>
          <p:cNvGraphicFramePr/>
          <p:nvPr/>
        </p:nvGraphicFramePr>
        <p:xfrm>
          <a:off x="521475" y="983513"/>
          <a:ext cx="3770150" cy="2773410"/>
        </p:xfrm>
        <a:graphic>
          <a:graphicData uri="http://schemas.openxmlformats.org/drawingml/2006/table">
            <a:tbl>
              <a:tblPr>
                <a:noFill/>
                <a:tableStyleId>{637FDCA4-663F-449A-BE97-95D644D78F28}</a:tableStyleId>
              </a:tblPr>
              <a:tblGrid>
                <a:gridCol w="1859475">
                  <a:extLst>
                    <a:ext uri="{9D8B030D-6E8A-4147-A177-3AD203B41FA5}">
                      <a16:colId xmlns:a16="http://schemas.microsoft.com/office/drawing/2014/main" val="20000"/>
                    </a:ext>
                  </a:extLst>
                </a:gridCol>
                <a:gridCol w="1910675">
                  <a:extLst>
                    <a:ext uri="{9D8B030D-6E8A-4147-A177-3AD203B41FA5}">
                      <a16:colId xmlns:a16="http://schemas.microsoft.com/office/drawing/2014/main" val="20001"/>
                    </a:ext>
                  </a:extLst>
                </a:gridCol>
              </a:tblGrid>
              <a:tr h="366050">
                <a:tc>
                  <a:txBody>
                    <a:bodyPr/>
                    <a:lstStyle/>
                    <a:p>
                      <a:pPr marL="0" lvl="0" indent="0" algn="ctr" rtl="0">
                        <a:spcBef>
                          <a:spcPts val="0"/>
                        </a:spcBef>
                        <a:spcAft>
                          <a:spcPts val="0"/>
                        </a:spcAft>
                        <a:buNone/>
                      </a:pPr>
                      <a:r>
                        <a:rPr lang="en" b="1">
                          <a:solidFill>
                            <a:schemeClr val="lt2"/>
                          </a:solidFill>
                        </a:rPr>
                        <a:t>Size</a:t>
                      </a:r>
                      <a:endParaRPr b="1">
                        <a:solidFill>
                          <a:schemeClr val="lt2"/>
                        </a:solidFill>
                      </a:endParaRPr>
                    </a:p>
                  </a:txBody>
                  <a:tcPr marL="91425" marR="91425" marT="91425" marB="91425">
                    <a:lnB w="12700" cap="flat" cmpd="sng">
                      <a:solidFill>
                        <a:srgbClr val="000000"/>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b="1">
                          <a:solidFill>
                            <a:schemeClr val="lt2"/>
                          </a:solidFill>
                        </a:rPr>
                        <a:t># Components</a:t>
                      </a:r>
                      <a:endParaRPr b="1">
                        <a:solidFill>
                          <a:schemeClr val="lt2"/>
                        </a:solidFill>
                      </a:endParaRPr>
                    </a:p>
                  </a:txBody>
                  <a:tcPr marL="91425" marR="91425" marT="91425" marB="91425">
                    <a:lnB w="12700" cap="flat" cmpd="sng">
                      <a:solidFill>
                        <a:srgbClr val="000000"/>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b="1"/>
                        <a:t>1</a:t>
                      </a:r>
                      <a:endParaRPr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b="1"/>
                        <a:t>35</a:t>
                      </a:r>
                      <a:endParaRPr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b="1"/>
                        <a:t>2</a:t>
                      </a:r>
                      <a:endParaRPr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b="1"/>
                        <a:t>3</a:t>
                      </a:r>
                      <a:endParaRPr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b="1"/>
                        <a:t>4</a:t>
                      </a:r>
                      <a:endParaRPr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b="1"/>
                        <a:t>3</a:t>
                      </a:r>
                      <a:endParaRPr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96200">
                <a:tc>
                  <a:txBody>
                    <a:bodyPr/>
                    <a:lstStyle/>
                    <a:p>
                      <a:pPr marL="0" lvl="0" indent="0" algn="ctr" rtl="0">
                        <a:spcBef>
                          <a:spcPts val="0"/>
                        </a:spcBef>
                        <a:spcAft>
                          <a:spcPts val="0"/>
                        </a:spcAft>
                        <a:buNone/>
                      </a:pPr>
                      <a:r>
                        <a:rPr lang="en" b="1"/>
                        <a:t>8</a:t>
                      </a:r>
                      <a:endParaRPr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b="1"/>
                        <a:t>1</a:t>
                      </a:r>
                      <a:endParaRPr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96200">
                <a:tc>
                  <a:txBody>
                    <a:bodyPr/>
                    <a:lstStyle/>
                    <a:p>
                      <a:pPr marL="0" lvl="0" indent="0" algn="ctr" rtl="0">
                        <a:spcBef>
                          <a:spcPts val="0"/>
                        </a:spcBef>
                        <a:spcAft>
                          <a:spcPts val="0"/>
                        </a:spcAft>
                        <a:buNone/>
                      </a:pPr>
                      <a:r>
                        <a:rPr lang="en" b="1"/>
                        <a:t>10</a:t>
                      </a:r>
                      <a:endParaRPr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b="1"/>
                        <a:t>1</a:t>
                      </a:r>
                      <a:endParaRPr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96200">
                <a:tc>
                  <a:txBody>
                    <a:bodyPr/>
                    <a:lstStyle/>
                    <a:p>
                      <a:pPr marL="0" lvl="0" indent="0" algn="ctr" rtl="0">
                        <a:spcBef>
                          <a:spcPts val="0"/>
                        </a:spcBef>
                        <a:spcAft>
                          <a:spcPts val="0"/>
                        </a:spcAft>
                        <a:buNone/>
                      </a:pPr>
                      <a:r>
                        <a:rPr lang="en" b="1"/>
                        <a:t>3354</a:t>
                      </a:r>
                      <a:endParaRPr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b="1"/>
                        <a:t>1</a:t>
                      </a:r>
                      <a:endParaRPr b="1"/>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pic>
        <p:nvPicPr>
          <p:cNvPr id="2875" name="Google Shape;2875;g23c4ec01477_0_69"/>
          <p:cNvPicPr preferRelativeResize="0"/>
          <p:nvPr/>
        </p:nvPicPr>
        <p:blipFill rotWithShape="1">
          <a:blip r:embed="rId3">
            <a:alphaModFix/>
          </a:blip>
          <a:srcRect r="50531"/>
          <a:stretch/>
        </p:blipFill>
        <p:spPr>
          <a:xfrm>
            <a:off x="4613625" y="754925"/>
            <a:ext cx="4292000" cy="3239725"/>
          </a:xfrm>
          <a:prstGeom prst="rect">
            <a:avLst/>
          </a:prstGeom>
          <a:noFill/>
          <a:ln>
            <a:noFill/>
          </a:ln>
        </p:spPr>
      </p:pic>
      <p:sp>
        <p:nvSpPr>
          <p:cNvPr id="2876" name="Google Shape;2876;g23c4ec01477_0_69"/>
          <p:cNvSpPr txBox="1"/>
          <p:nvPr/>
        </p:nvSpPr>
        <p:spPr>
          <a:xfrm>
            <a:off x="499900" y="3799941"/>
            <a:ext cx="3813300" cy="374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600" b="1">
                <a:solidFill>
                  <a:schemeClr val="dk2"/>
                </a:solidFill>
                <a:latin typeface="Anaheim"/>
                <a:ea typeface="Anaheim"/>
                <a:cs typeface="Anaheim"/>
                <a:sym typeface="Anaheim"/>
              </a:rPr>
              <a:t>Giant</a:t>
            </a:r>
            <a:r>
              <a:rPr lang="en" sz="1600">
                <a:latin typeface="Anaheim"/>
                <a:ea typeface="Anaheim"/>
                <a:cs typeface="Anaheim"/>
                <a:sym typeface="Anaheim"/>
              </a:rPr>
              <a:t> component exists!</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80"/>
        <p:cNvGrpSpPr/>
        <p:nvPr/>
      </p:nvGrpSpPr>
      <p:grpSpPr>
        <a:xfrm>
          <a:off x="0" y="0"/>
          <a:ext cx="0" cy="0"/>
          <a:chOff x="0" y="0"/>
          <a:chExt cx="0" cy="0"/>
        </a:xfrm>
      </p:grpSpPr>
      <p:sp>
        <p:nvSpPr>
          <p:cNvPr id="2881" name="Google Shape;2881;p12"/>
          <p:cNvSpPr/>
          <p:nvPr/>
        </p:nvSpPr>
        <p:spPr>
          <a:xfrm>
            <a:off x="0" y="4769425"/>
            <a:ext cx="9144000" cy="3740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82" name="Google Shape;2882;p12"/>
          <p:cNvSpPr txBox="1">
            <a:spLocks noGrp="1"/>
          </p:cNvSpPr>
          <p:nvPr>
            <p:ph type="ctrTitle"/>
          </p:nvPr>
        </p:nvSpPr>
        <p:spPr>
          <a:xfrm>
            <a:off x="347490" y="231725"/>
            <a:ext cx="8406366" cy="32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None/>
            </a:pPr>
            <a:r>
              <a:rPr lang="en"/>
              <a:t>Network: Clustering Coefficient</a:t>
            </a:r>
            <a:endParaRPr/>
          </a:p>
        </p:txBody>
      </p:sp>
      <p:grpSp>
        <p:nvGrpSpPr>
          <p:cNvPr id="2883" name="Google Shape;2883;p12"/>
          <p:cNvGrpSpPr/>
          <p:nvPr/>
        </p:nvGrpSpPr>
        <p:grpSpPr>
          <a:xfrm>
            <a:off x="4602480" y="822875"/>
            <a:ext cx="4418712" cy="3221288"/>
            <a:chOff x="4602480" y="822875"/>
            <a:chExt cx="4418712" cy="3221288"/>
          </a:xfrm>
        </p:grpSpPr>
        <p:pic>
          <p:nvPicPr>
            <p:cNvPr id="2884" name="Google Shape;2884;p12"/>
            <p:cNvPicPr preferRelativeResize="0"/>
            <p:nvPr/>
          </p:nvPicPr>
          <p:blipFill rotWithShape="1">
            <a:blip r:embed="rId3">
              <a:alphaModFix/>
            </a:blip>
            <a:srcRect/>
            <a:stretch/>
          </p:blipFill>
          <p:spPr>
            <a:xfrm>
              <a:off x="4602480" y="1053586"/>
              <a:ext cx="4418712" cy="2990577"/>
            </a:xfrm>
            <a:prstGeom prst="rect">
              <a:avLst/>
            </a:prstGeom>
            <a:noFill/>
            <a:ln>
              <a:noFill/>
            </a:ln>
          </p:spPr>
        </p:pic>
        <p:sp>
          <p:nvSpPr>
            <p:cNvPr id="2885" name="Google Shape;2885;p12"/>
            <p:cNvSpPr txBox="1"/>
            <p:nvPr/>
          </p:nvSpPr>
          <p:spPr>
            <a:xfrm>
              <a:off x="4602488" y="822875"/>
              <a:ext cx="4418700" cy="230700"/>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900" b="1" i="0" u="none" strike="noStrike" cap="none">
                  <a:solidFill>
                    <a:srgbClr val="3C3C3C"/>
                  </a:solidFill>
                  <a:latin typeface="Calibri"/>
                  <a:ea typeface="Calibri"/>
                  <a:cs typeface="Calibri"/>
                  <a:sym typeface="Calibri"/>
                </a:rPr>
                <a:t>Clustering Coefficients</a:t>
              </a:r>
              <a:endParaRPr sz="900" b="1" i="0" u="none" strike="noStrike" cap="none">
                <a:solidFill>
                  <a:srgbClr val="3C3C3C"/>
                </a:solidFill>
                <a:latin typeface="Calibri"/>
                <a:ea typeface="Calibri"/>
                <a:cs typeface="Calibri"/>
                <a:sym typeface="Calibri"/>
              </a:endParaRPr>
            </a:p>
          </p:txBody>
        </p:sp>
      </p:grpSp>
      <p:sp>
        <p:nvSpPr>
          <p:cNvPr id="2886" name="Google Shape;2886;p12"/>
          <p:cNvSpPr txBox="1"/>
          <p:nvPr/>
        </p:nvSpPr>
        <p:spPr>
          <a:xfrm>
            <a:off x="2640263" y="1177250"/>
            <a:ext cx="1810800" cy="62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naheim"/>
                <a:ea typeface="Anaheim"/>
                <a:cs typeface="Anaheim"/>
                <a:sym typeface="Anaheim"/>
              </a:rPr>
              <a:t>Maximum number of edges for a node</a:t>
            </a:r>
            <a:endParaRPr>
              <a:solidFill>
                <a:schemeClr val="dk1"/>
              </a:solidFill>
              <a:latin typeface="Anaheim"/>
              <a:ea typeface="Anaheim"/>
              <a:cs typeface="Anaheim"/>
              <a:sym typeface="Anaheim"/>
            </a:endParaRPr>
          </a:p>
        </p:txBody>
      </p:sp>
      <p:pic>
        <p:nvPicPr>
          <p:cNvPr id="2887" name="Google Shape;2887;p12"/>
          <p:cNvPicPr preferRelativeResize="0"/>
          <p:nvPr/>
        </p:nvPicPr>
        <p:blipFill>
          <a:blip r:embed="rId4">
            <a:alphaModFix/>
          </a:blip>
          <a:stretch>
            <a:fillRect/>
          </a:stretch>
        </p:blipFill>
        <p:spPr>
          <a:xfrm>
            <a:off x="423700" y="961600"/>
            <a:ext cx="2049850" cy="704000"/>
          </a:xfrm>
          <a:prstGeom prst="rect">
            <a:avLst/>
          </a:prstGeom>
          <a:noFill/>
          <a:ln>
            <a:noFill/>
          </a:ln>
        </p:spPr>
      </p:pic>
      <p:pic>
        <p:nvPicPr>
          <p:cNvPr id="2888" name="Google Shape;2888;p12"/>
          <p:cNvPicPr preferRelativeResize="0"/>
          <p:nvPr/>
        </p:nvPicPr>
        <p:blipFill rotWithShape="1">
          <a:blip r:embed="rId5">
            <a:alphaModFix/>
          </a:blip>
          <a:srcRect t="7242" b="8147"/>
          <a:stretch/>
        </p:blipFill>
        <p:spPr>
          <a:xfrm>
            <a:off x="1359875" y="2711600"/>
            <a:ext cx="1641375" cy="704000"/>
          </a:xfrm>
          <a:prstGeom prst="rect">
            <a:avLst/>
          </a:prstGeom>
          <a:noFill/>
          <a:ln>
            <a:noFill/>
          </a:ln>
        </p:spPr>
      </p:pic>
      <p:cxnSp>
        <p:nvCxnSpPr>
          <p:cNvPr id="2889" name="Google Shape;2889;p12"/>
          <p:cNvCxnSpPr/>
          <p:nvPr/>
        </p:nvCxnSpPr>
        <p:spPr>
          <a:xfrm rot="10800000">
            <a:off x="2103500" y="1490600"/>
            <a:ext cx="479400" cy="0"/>
          </a:xfrm>
          <a:prstGeom prst="straightConnector1">
            <a:avLst/>
          </a:prstGeom>
          <a:noFill/>
          <a:ln w="9525" cap="flat" cmpd="sng">
            <a:solidFill>
              <a:schemeClr val="dk2"/>
            </a:solidFill>
            <a:prstDash val="solid"/>
            <a:round/>
            <a:headEnd type="none" w="med" len="med"/>
            <a:tailEnd type="triangle" w="med" len="med"/>
          </a:ln>
        </p:spPr>
      </p:cxnSp>
      <p:sp>
        <p:nvSpPr>
          <p:cNvPr id="2890" name="Google Shape;2890;p12"/>
          <p:cNvSpPr txBox="1"/>
          <p:nvPr/>
        </p:nvSpPr>
        <p:spPr>
          <a:xfrm>
            <a:off x="198350" y="1803950"/>
            <a:ext cx="4211400" cy="95730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chemeClr val="dk2"/>
              </a:buClr>
              <a:buSzPts val="1400"/>
              <a:buFont typeface="Arial"/>
              <a:buChar char="•"/>
            </a:pPr>
            <a:r>
              <a:rPr lang="en">
                <a:latin typeface="Anaheim"/>
                <a:ea typeface="Anaheim"/>
                <a:cs typeface="Anaheim"/>
                <a:sym typeface="Anaheim"/>
              </a:rPr>
              <a:t>Clustering coefficient of 1: 708 airports</a:t>
            </a:r>
            <a:endParaRPr>
              <a:latin typeface="Anaheim"/>
              <a:ea typeface="Anaheim"/>
              <a:cs typeface="Anaheim"/>
              <a:sym typeface="Anaheim"/>
            </a:endParaRPr>
          </a:p>
          <a:p>
            <a:pPr marL="285750" marR="0" lvl="0" indent="-285750" algn="l" rtl="0">
              <a:lnSpc>
                <a:spcPct val="100000"/>
              </a:lnSpc>
              <a:spcBef>
                <a:spcPts val="0"/>
              </a:spcBef>
              <a:spcAft>
                <a:spcPts val="0"/>
              </a:spcAft>
              <a:buClr>
                <a:schemeClr val="dk2"/>
              </a:buClr>
              <a:buSzPts val="1400"/>
              <a:buFont typeface="Arial"/>
              <a:buChar char="•"/>
            </a:pPr>
            <a:r>
              <a:rPr lang="en">
                <a:solidFill>
                  <a:schemeClr val="dk1"/>
                </a:solidFill>
                <a:latin typeface="Anaheim"/>
                <a:ea typeface="Anaheim"/>
                <a:cs typeface="Anaheim"/>
                <a:sym typeface="Anaheim"/>
              </a:rPr>
              <a:t>Clustering coefficient of 0: 984 airports</a:t>
            </a:r>
            <a:endParaRPr>
              <a:solidFill>
                <a:schemeClr val="dk1"/>
              </a:solidFill>
              <a:latin typeface="Anaheim"/>
              <a:ea typeface="Anaheim"/>
              <a:cs typeface="Anaheim"/>
              <a:sym typeface="Anaheim"/>
            </a:endParaRPr>
          </a:p>
          <a:p>
            <a:pPr marL="0" marR="0" lvl="0" indent="0" algn="l" rtl="0">
              <a:lnSpc>
                <a:spcPct val="100000"/>
              </a:lnSpc>
              <a:spcBef>
                <a:spcPts val="0"/>
              </a:spcBef>
              <a:spcAft>
                <a:spcPts val="0"/>
              </a:spcAft>
              <a:buNone/>
            </a:pPr>
            <a:r>
              <a:rPr lang="en" sz="1600">
                <a:solidFill>
                  <a:schemeClr val="dk2"/>
                </a:solidFill>
                <a:latin typeface="Anaheim"/>
                <a:ea typeface="Anaheim"/>
                <a:cs typeface="Anaheim"/>
                <a:sym typeface="Anaheim"/>
              </a:rPr>
              <a:t>→</a:t>
            </a:r>
            <a:r>
              <a:rPr lang="en" sz="1600">
                <a:solidFill>
                  <a:schemeClr val="dk1"/>
                </a:solidFill>
                <a:latin typeface="Anaheim"/>
                <a:ea typeface="Anaheim"/>
                <a:cs typeface="Anaheim"/>
                <a:sym typeface="Anaheim"/>
              </a:rPr>
              <a:t> </a:t>
            </a:r>
            <a:r>
              <a:rPr lang="en">
                <a:solidFill>
                  <a:schemeClr val="dk1"/>
                </a:solidFill>
                <a:latin typeface="Anaheim"/>
                <a:ea typeface="Anaheim"/>
                <a:cs typeface="Anaheim"/>
                <a:sym typeface="Anaheim"/>
              </a:rPr>
              <a:t>Intermediaries for communication</a:t>
            </a:r>
            <a:endParaRPr sz="1400" b="0" i="0" u="none" strike="noStrike" cap="none">
              <a:solidFill>
                <a:srgbClr val="000000"/>
              </a:solidFill>
              <a:latin typeface="Arial"/>
              <a:ea typeface="Arial"/>
              <a:cs typeface="Arial"/>
              <a:sym typeface="Arial"/>
            </a:endParaRPr>
          </a:p>
        </p:txBody>
      </p:sp>
      <p:sp>
        <p:nvSpPr>
          <p:cNvPr id="2891" name="Google Shape;2891;p12"/>
          <p:cNvSpPr txBox="1"/>
          <p:nvPr/>
        </p:nvSpPr>
        <p:spPr>
          <a:xfrm>
            <a:off x="237500" y="3476138"/>
            <a:ext cx="4211400" cy="41100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chemeClr val="dk2"/>
              </a:buClr>
              <a:buSzPts val="1400"/>
              <a:buFont typeface="Arial"/>
              <a:buChar char="•"/>
            </a:pPr>
            <a:r>
              <a:rPr lang="en">
                <a:latin typeface="Anaheim"/>
                <a:ea typeface="Anaheim"/>
                <a:cs typeface="Anaheim"/>
                <a:sym typeface="Anaheim"/>
              </a:rPr>
              <a:t>Average clustering coefficient = 0.469</a:t>
            </a:r>
            <a:endParaRPr sz="1400" b="0" i="0" u="none" strike="noStrike" cap="none">
              <a:solidFill>
                <a:srgbClr val="000000"/>
              </a:solidFill>
              <a:latin typeface="Arial"/>
              <a:ea typeface="Arial"/>
              <a:cs typeface="Arial"/>
              <a:sym typeface="Arial"/>
            </a:endParaRPr>
          </a:p>
        </p:txBody>
      </p:sp>
      <p:cxnSp>
        <p:nvCxnSpPr>
          <p:cNvPr id="2892" name="Google Shape;2892;p12"/>
          <p:cNvCxnSpPr/>
          <p:nvPr/>
        </p:nvCxnSpPr>
        <p:spPr>
          <a:xfrm>
            <a:off x="5869775" y="1803300"/>
            <a:ext cx="2419500" cy="1536900"/>
          </a:xfrm>
          <a:prstGeom prst="straightConnector1">
            <a:avLst/>
          </a:prstGeom>
          <a:noFill/>
          <a:ln w="28575" cap="flat" cmpd="sng">
            <a:solidFill>
              <a:schemeClr val="dk2"/>
            </a:solidFill>
            <a:prstDash val="solid"/>
            <a:round/>
            <a:headEnd type="none" w="med" len="med"/>
            <a:tailEnd type="triangle" w="med" len="med"/>
          </a:ln>
        </p:spPr>
      </p:cxnSp>
      <p:sp>
        <p:nvSpPr>
          <p:cNvPr id="2893" name="Google Shape;2893;p12"/>
          <p:cNvSpPr txBox="1"/>
          <p:nvPr/>
        </p:nvSpPr>
        <p:spPr>
          <a:xfrm>
            <a:off x="397400" y="3947691"/>
            <a:ext cx="3813300" cy="374100"/>
          </a:xfrm>
          <a:prstGeom prst="rect">
            <a:avLst/>
          </a:prstGeom>
          <a:noFill/>
          <a:ln>
            <a:noFill/>
          </a:ln>
        </p:spPr>
        <p:txBody>
          <a:bodyPr spcFirstLastPara="1" wrap="square" lIns="91425" tIns="91425" rIns="91425" bIns="91425" anchor="t" anchorCtr="0">
            <a:noAutofit/>
          </a:bodyPr>
          <a:lstStyle/>
          <a:p>
            <a:pPr marL="285750" marR="0" lvl="0" indent="-196850" algn="ctr" rtl="0">
              <a:lnSpc>
                <a:spcPct val="100000"/>
              </a:lnSpc>
              <a:spcBef>
                <a:spcPts val="0"/>
              </a:spcBef>
              <a:spcAft>
                <a:spcPts val="0"/>
              </a:spcAft>
              <a:buClr>
                <a:schemeClr val="dk2"/>
              </a:buClr>
              <a:buSzPts val="1400"/>
              <a:buFont typeface="Arial"/>
              <a:buNone/>
            </a:pPr>
            <a:r>
              <a:rPr lang="en" b="1">
                <a:solidFill>
                  <a:schemeClr val="dk2"/>
                </a:solidFill>
                <a:latin typeface="Anaheim"/>
                <a:ea typeface="Anaheim"/>
                <a:cs typeface="Anaheim"/>
                <a:sym typeface="Anaheim"/>
              </a:rPr>
              <a:t>Real-World Network</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97"/>
        <p:cNvGrpSpPr/>
        <p:nvPr/>
      </p:nvGrpSpPr>
      <p:grpSpPr>
        <a:xfrm>
          <a:off x="0" y="0"/>
          <a:ext cx="0" cy="0"/>
          <a:chOff x="0" y="0"/>
          <a:chExt cx="0" cy="0"/>
        </a:xfrm>
      </p:grpSpPr>
      <p:sp>
        <p:nvSpPr>
          <p:cNvPr id="2898" name="Google Shape;2898;g23c4ec01477_0_99"/>
          <p:cNvSpPr txBox="1"/>
          <p:nvPr/>
        </p:nvSpPr>
        <p:spPr>
          <a:xfrm>
            <a:off x="347500" y="3440175"/>
            <a:ext cx="8025600" cy="683100"/>
          </a:xfrm>
          <a:prstGeom prst="rect">
            <a:avLst/>
          </a:prstGeom>
          <a:noFill/>
          <a:ln>
            <a:noFill/>
          </a:ln>
        </p:spPr>
        <p:txBody>
          <a:bodyPr spcFirstLastPara="1" wrap="square" lIns="91425" tIns="91425" rIns="91425" bIns="91425" anchor="t" anchorCtr="0">
            <a:noAutofit/>
          </a:bodyPr>
          <a:lstStyle/>
          <a:p>
            <a:pPr marL="285750" marR="0" lvl="0" indent="-298450" algn="l" rtl="0">
              <a:lnSpc>
                <a:spcPct val="115000"/>
              </a:lnSpc>
              <a:spcBef>
                <a:spcPts val="0"/>
              </a:spcBef>
              <a:spcAft>
                <a:spcPts val="0"/>
              </a:spcAft>
              <a:buClr>
                <a:schemeClr val="dk2"/>
              </a:buClr>
              <a:buSzPts val="1600"/>
              <a:buFont typeface="Anaheim"/>
              <a:buChar char="•"/>
            </a:pPr>
            <a:r>
              <a:rPr lang="en" sz="1600">
                <a:solidFill>
                  <a:schemeClr val="dk1"/>
                </a:solidFill>
                <a:latin typeface="Anaheim"/>
                <a:ea typeface="Anaheim"/>
                <a:cs typeface="Anaheim"/>
                <a:sym typeface="Anaheim"/>
              </a:rPr>
              <a:t>High in-degree centrality: </a:t>
            </a:r>
            <a:r>
              <a:rPr lang="en" sz="1600" b="1">
                <a:solidFill>
                  <a:schemeClr val="dk2"/>
                </a:solidFill>
                <a:latin typeface="Anaheim"/>
                <a:ea typeface="Anaheim"/>
                <a:cs typeface="Anaheim"/>
                <a:sym typeface="Anaheim"/>
              </a:rPr>
              <a:t>receives</a:t>
            </a:r>
            <a:r>
              <a:rPr lang="en" sz="1600">
                <a:solidFill>
                  <a:schemeClr val="dk1"/>
                </a:solidFill>
                <a:latin typeface="Anaheim"/>
                <a:ea typeface="Anaheim"/>
                <a:cs typeface="Anaheim"/>
                <a:sym typeface="Anaheim"/>
              </a:rPr>
              <a:t> numerous flights</a:t>
            </a:r>
            <a:endParaRPr sz="1600">
              <a:solidFill>
                <a:schemeClr val="dk1"/>
              </a:solidFill>
              <a:latin typeface="Anaheim"/>
              <a:ea typeface="Anaheim"/>
              <a:cs typeface="Anaheim"/>
              <a:sym typeface="Anaheim"/>
            </a:endParaRPr>
          </a:p>
          <a:p>
            <a:pPr marL="285750" marR="0" lvl="0" indent="-298450" algn="l" rtl="0">
              <a:lnSpc>
                <a:spcPct val="115000"/>
              </a:lnSpc>
              <a:spcBef>
                <a:spcPts val="0"/>
              </a:spcBef>
              <a:spcAft>
                <a:spcPts val="0"/>
              </a:spcAft>
              <a:buClr>
                <a:schemeClr val="dk2"/>
              </a:buClr>
              <a:buSzPts val="1600"/>
              <a:buFont typeface="Anaheim"/>
              <a:buChar char="•"/>
            </a:pPr>
            <a:r>
              <a:rPr lang="en" sz="1600">
                <a:solidFill>
                  <a:schemeClr val="dk1"/>
                </a:solidFill>
                <a:latin typeface="Anaheim"/>
                <a:ea typeface="Anaheim"/>
                <a:cs typeface="Anaheim"/>
                <a:sym typeface="Anaheim"/>
              </a:rPr>
              <a:t>High out-degree centrality: </a:t>
            </a:r>
            <a:r>
              <a:rPr lang="en" sz="1600" b="1">
                <a:solidFill>
                  <a:schemeClr val="dk2"/>
                </a:solidFill>
                <a:latin typeface="Anaheim"/>
                <a:ea typeface="Anaheim"/>
                <a:cs typeface="Anaheim"/>
                <a:sym typeface="Anaheim"/>
              </a:rPr>
              <a:t>sends</a:t>
            </a:r>
            <a:r>
              <a:rPr lang="en" sz="1600">
                <a:solidFill>
                  <a:schemeClr val="dk1"/>
                </a:solidFill>
                <a:latin typeface="Anaheim"/>
                <a:ea typeface="Anaheim"/>
                <a:cs typeface="Anaheim"/>
                <a:sym typeface="Anaheim"/>
              </a:rPr>
              <a:t> numerous flights</a:t>
            </a:r>
            <a:endParaRPr sz="1600">
              <a:solidFill>
                <a:schemeClr val="dk1"/>
              </a:solidFill>
              <a:latin typeface="Anaheim"/>
              <a:ea typeface="Anaheim"/>
              <a:cs typeface="Anaheim"/>
              <a:sym typeface="Anaheim"/>
            </a:endParaRPr>
          </a:p>
        </p:txBody>
      </p:sp>
      <p:sp>
        <p:nvSpPr>
          <p:cNvPr id="2899" name="Google Shape;2899;g23c4ec01477_0_99"/>
          <p:cNvSpPr/>
          <p:nvPr/>
        </p:nvSpPr>
        <p:spPr>
          <a:xfrm>
            <a:off x="0" y="4769425"/>
            <a:ext cx="9144000" cy="37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00" name="Google Shape;2900;g23c4ec01477_0_99"/>
          <p:cNvSpPr txBox="1">
            <a:spLocks noGrp="1"/>
          </p:cNvSpPr>
          <p:nvPr>
            <p:ph type="ctrTitle"/>
          </p:nvPr>
        </p:nvSpPr>
        <p:spPr>
          <a:xfrm>
            <a:off x="347490" y="231725"/>
            <a:ext cx="8406300" cy="32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None/>
            </a:pPr>
            <a:r>
              <a:rPr lang="en"/>
              <a:t>Network: Centrality - Degree</a:t>
            </a:r>
            <a:endParaRPr/>
          </a:p>
        </p:txBody>
      </p:sp>
      <p:pic>
        <p:nvPicPr>
          <p:cNvPr id="2901" name="Google Shape;2901;g23c4ec01477_0_99"/>
          <p:cNvPicPr preferRelativeResize="0"/>
          <p:nvPr/>
        </p:nvPicPr>
        <p:blipFill rotWithShape="1">
          <a:blip r:embed="rId3">
            <a:alphaModFix/>
          </a:blip>
          <a:srcRect r="2486"/>
          <a:stretch/>
        </p:blipFill>
        <p:spPr>
          <a:xfrm>
            <a:off x="2556725" y="1768850"/>
            <a:ext cx="3883199" cy="1529950"/>
          </a:xfrm>
          <a:prstGeom prst="rect">
            <a:avLst/>
          </a:prstGeom>
          <a:noFill/>
          <a:ln>
            <a:noFill/>
          </a:ln>
        </p:spPr>
      </p:pic>
      <p:cxnSp>
        <p:nvCxnSpPr>
          <p:cNvPr id="2902" name="Google Shape;2902;g23c4ec01477_0_99"/>
          <p:cNvCxnSpPr/>
          <p:nvPr/>
        </p:nvCxnSpPr>
        <p:spPr>
          <a:xfrm>
            <a:off x="6311150" y="2921050"/>
            <a:ext cx="768600" cy="0"/>
          </a:xfrm>
          <a:prstGeom prst="straightConnector1">
            <a:avLst/>
          </a:prstGeom>
          <a:noFill/>
          <a:ln w="9525" cap="flat" cmpd="sng">
            <a:solidFill>
              <a:schemeClr val="dk2"/>
            </a:solidFill>
            <a:prstDash val="solid"/>
            <a:round/>
            <a:headEnd type="none" w="med" len="med"/>
            <a:tailEnd type="triangle" w="med" len="med"/>
          </a:ln>
        </p:spPr>
      </p:cxnSp>
      <p:sp>
        <p:nvSpPr>
          <p:cNvPr id="2903" name="Google Shape;2903;g23c4ec01477_0_99"/>
          <p:cNvSpPr txBox="1"/>
          <p:nvPr/>
        </p:nvSpPr>
        <p:spPr>
          <a:xfrm>
            <a:off x="347500" y="837650"/>
            <a:ext cx="8025600" cy="804600"/>
          </a:xfrm>
          <a:prstGeom prst="rect">
            <a:avLst/>
          </a:prstGeom>
          <a:noFill/>
          <a:ln>
            <a:noFill/>
          </a:ln>
        </p:spPr>
        <p:txBody>
          <a:bodyPr spcFirstLastPara="1" wrap="square" lIns="91425" tIns="91425" rIns="91425" bIns="91425" anchor="t" anchorCtr="0">
            <a:noAutofit/>
          </a:bodyPr>
          <a:lstStyle/>
          <a:p>
            <a:pPr marL="285750" marR="0" lvl="0" indent="-311150" algn="l" rtl="0">
              <a:lnSpc>
                <a:spcPct val="115000"/>
              </a:lnSpc>
              <a:spcBef>
                <a:spcPts val="0"/>
              </a:spcBef>
              <a:spcAft>
                <a:spcPts val="0"/>
              </a:spcAft>
              <a:buClr>
                <a:schemeClr val="dk2"/>
              </a:buClr>
              <a:buSzPts val="1800"/>
              <a:buFont typeface="Anaheim"/>
              <a:buChar char="•"/>
            </a:pPr>
            <a:r>
              <a:rPr lang="en" sz="1600">
                <a:solidFill>
                  <a:schemeClr val="dk1"/>
                </a:solidFill>
                <a:latin typeface="Anaheim"/>
                <a:ea typeface="Anaheim"/>
                <a:cs typeface="Anaheim"/>
                <a:sym typeface="Anaheim"/>
              </a:rPr>
              <a:t>Degree centrality measures the number of connections a node has in an undirected graph</a:t>
            </a:r>
            <a:endParaRPr sz="1600">
              <a:solidFill>
                <a:schemeClr val="dk1"/>
              </a:solidFill>
              <a:latin typeface="Anaheim"/>
              <a:ea typeface="Anaheim"/>
              <a:cs typeface="Anaheim"/>
              <a:sym typeface="Anaheim"/>
            </a:endParaRPr>
          </a:p>
          <a:p>
            <a:pPr marL="285750" marR="0" lvl="0" indent="-298450" algn="l" rtl="0">
              <a:lnSpc>
                <a:spcPct val="115000"/>
              </a:lnSpc>
              <a:spcBef>
                <a:spcPts val="0"/>
              </a:spcBef>
              <a:spcAft>
                <a:spcPts val="0"/>
              </a:spcAft>
              <a:buClr>
                <a:schemeClr val="dk2"/>
              </a:buClr>
              <a:buSzPts val="1600"/>
              <a:buFont typeface="Anaheim"/>
              <a:buChar char="•"/>
            </a:pPr>
            <a:r>
              <a:rPr lang="en" sz="1600">
                <a:solidFill>
                  <a:schemeClr val="dk1"/>
                </a:solidFill>
                <a:latin typeface="Anaheim"/>
                <a:ea typeface="Anaheim"/>
                <a:cs typeface="Anaheim"/>
                <a:sym typeface="Anaheim"/>
              </a:rPr>
              <a:t>Directed graph:</a:t>
            </a:r>
            <a:endParaRPr sz="1600">
              <a:solidFill>
                <a:schemeClr val="dk1"/>
              </a:solidFill>
              <a:latin typeface="Anaheim"/>
              <a:ea typeface="Anaheim"/>
              <a:cs typeface="Anaheim"/>
              <a:sym typeface="Anaheim"/>
            </a:endParaRPr>
          </a:p>
        </p:txBody>
      </p:sp>
      <p:cxnSp>
        <p:nvCxnSpPr>
          <p:cNvPr id="2904" name="Google Shape;2904;g23c4ec01477_0_99"/>
          <p:cNvCxnSpPr/>
          <p:nvPr/>
        </p:nvCxnSpPr>
        <p:spPr>
          <a:xfrm flipH="1">
            <a:off x="1894750" y="2144950"/>
            <a:ext cx="817500" cy="300"/>
          </a:xfrm>
          <a:prstGeom prst="straightConnector1">
            <a:avLst/>
          </a:prstGeom>
          <a:noFill/>
          <a:ln w="9525" cap="flat" cmpd="sng">
            <a:solidFill>
              <a:schemeClr val="dk2"/>
            </a:solidFill>
            <a:prstDash val="solid"/>
            <a:round/>
            <a:headEnd type="none" w="med" len="med"/>
            <a:tailEnd type="triangle" w="med" len="med"/>
          </a:ln>
        </p:spPr>
      </p:cxnSp>
      <p:sp>
        <p:nvSpPr>
          <p:cNvPr id="2905" name="Google Shape;2905;g23c4ec01477_0_99"/>
          <p:cNvSpPr txBox="1"/>
          <p:nvPr/>
        </p:nvSpPr>
        <p:spPr>
          <a:xfrm>
            <a:off x="7114100" y="2697700"/>
            <a:ext cx="1810800" cy="44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naheim"/>
                <a:ea typeface="Anaheim"/>
                <a:cs typeface="Anaheim"/>
                <a:sym typeface="Anaheim"/>
              </a:rPr>
              <a:t>Popularity of a node</a:t>
            </a:r>
            <a:endParaRPr>
              <a:solidFill>
                <a:schemeClr val="dk1"/>
              </a:solidFill>
              <a:latin typeface="Anaheim"/>
              <a:ea typeface="Anaheim"/>
              <a:cs typeface="Anaheim"/>
              <a:sym typeface="Anaheim"/>
            </a:endParaRPr>
          </a:p>
        </p:txBody>
      </p:sp>
      <p:sp>
        <p:nvSpPr>
          <p:cNvPr id="2906" name="Google Shape;2906;g23c4ec01477_0_99"/>
          <p:cNvSpPr txBox="1"/>
          <p:nvPr/>
        </p:nvSpPr>
        <p:spPr>
          <a:xfrm>
            <a:off x="106800" y="1921750"/>
            <a:ext cx="1810800" cy="446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naheim"/>
                <a:ea typeface="Anaheim"/>
                <a:cs typeface="Anaheim"/>
                <a:sym typeface="Anaheim"/>
              </a:rPr>
              <a:t>Prestige of a node</a:t>
            </a:r>
            <a:endParaRPr>
              <a:solidFill>
                <a:schemeClr val="dk1"/>
              </a:solidFill>
              <a:latin typeface="Anaheim"/>
              <a:ea typeface="Anaheim"/>
              <a:cs typeface="Anaheim"/>
              <a:sym typeface="Anaheim"/>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10"/>
        <p:cNvGrpSpPr/>
        <p:nvPr/>
      </p:nvGrpSpPr>
      <p:grpSpPr>
        <a:xfrm>
          <a:off x="0" y="0"/>
          <a:ext cx="0" cy="0"/>
          <a:chOff x="0" y="0"/>
          <a:chExt cx="0" cy="0"/>
        </a:xfrm>
      </p:grpSpPr>
      <p:sp>
        <p:nvSpPr>
          <p:cNvPr id="2911" name="Google Shape;2911;g23c4ec01477_0_115"/>
          <p:cNvSpPr/>
          <p:nvPr/>
        </p:nvSpPr>
        <p:spPr>
          <a:xfrm>
            <a:off x="0" y="4769425"/>
            <a:ext cx="9144000" cy="37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12" name="Google Shape;2912;g23c4ec01477_0_115"/>
          <p:cNvSpPr txBox="1">
            <a:spLocks noGrp="1"/>
          </p:cNvSpPr>
          <p:nvPr>
            <p:ph type="ctrTitle"/>
          </p:nvPr>
        </p:nvSpPr>
        <p:spPr>
          <a:xfrm>
            <a:off x="347490" y="231725"/>
            <a:ext cx="8406300" cy="32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None/>
            </a:pPr>
            <a:r>
              <a:rPr lang="en"/>
              <a:t>Network: Centrality - Betweenness</a:t>
            </a:r>
            <a:endParaRPr/>
          </a:p>
        </p:txBody>
      </p:sp>
      <p:pic>
        <p:nvPicPr>
          <p:cNvPr id="2913" name="Google Shape;2913;g23c4ec01477_0_115"/>
          <p:cNvPicPr preferRelativeResize="0"/>
          <p:nvPr/>
        </p:nvPicPr>
        <p:blipFill rotWithShape="1">
          <a:blip r:embed="rId3">
            <a:alphaModFix/>
          </a:blip>
          <a:srcRect t="5121" r="1758" b="3902"/>
          <a:stretch/>
        </p:blipFill>
        <p:spPr>
          <a:xfrm>
            <a:off x="2428025" y="1999175"/>
            <a:ext cx="4245250" cy="793275"/>
          </a:xfrm>
          <a:prstGeom prst="rect">
            <a:avLst/>
          </a:prstGeom>
          <a:noFill/>
          <a:ln>
            <a:noFill/>
          </a:ln>
        </p:spPr>
      </p:pic>
      <p:sp>
        <p:nvSpPr>
          <p:cNvPr id="2914" name="Google Shape;2914;g23c4ec01477_0_115"/>
          <p:cNvSpPr txBox="1"/>
          <p:nvPr/>
        </p:nvSpPr>
        <p:spPr>
          <a:xfrm>
            <a:off x="347500" y="837650"/>
            <a:ext cx="8406300" cy="1085400"/>
          </a:xfrm>
          <a:prstGeom prst="rect">
            <a:avLst/>
          </a:prstGeom>
          <a:noFill/>
          <a:ln>
            <a:noFill/>
          </a:ln>
        </p:spPr>
        <p:txBody>
          <a:bodyPr spcFirstLastPara="1" wrap="square" lIns="91425" tIns="91425" rIns="91425" bIns="91425" anchor="t" anchorCtr="0">
            <a:noAutofit/>
          </a:bodyPr>
          <a:lstStyle/>
          <a:p>
            <a:pPr marL="285750" marR="0" lvl="0" indent="-298450" algn="l" rtl="0">
              <a:lnSpc>
                <a:spcPct val="115000"/>
              </a:lnSpc>
              <a:spcBef>
                <a:spcPts val="0"/>
              </a:spcBef>
              <a:spcAft>
                <a:spcPts val="0"/>
              </a:spcAft>
              <a:buClr>
                <a:schemeClr val="dk2"/>
              </a:buClr>
              <a:buSzPts val="1600"/>
              <a:buFont typeface="Anaheim"/>
              <a:buChar char="•"/>
            </a:pPr>
            <a:r>
              <a:rPr lang="en" sz="1600">
                <a:solidFill>
                  <a:schemeClr val="dk1"/>
                </a:solidFill>
                <a:latin typeface="Anaheim"/>
                <a:ea typeface="Anaheim"/>
                <a:cs typeface="Anaheim"/>
                <a:sym typeface="Anaheim"/>
              </a:rPr>
              <a:t>Betweenness centrality measures the frequency of a node lying on the shortest path between any two nodes in the graph</a:t>
            </a:r>
            <a:endParaRPr sz="1600">
              <a:solidFill>
                <a:schemeClr val="dk1"/>
              </a:solidFill>
              <a:latin typeface="Anaheim"/>
              <a:ea typeface="Anaheim"/>
              <a:cs typeface="Anaheim"/>
              <a:sym typeface="Anaheim"/>
            </a:endParaRPr>
          </a:p>
          <a:p>
            <a:pPr marL="285750" marR="0" lvl="0" indent="-298450" algn="l" rtl="0">
              <a:lnSpc>
                <a:spcPct val="115000"/>
              </a:lnSpc>
              <a:spcBef>
                <a:spcPts val="0"/>
              </a:spcBef>
              <a:spcAft>
                <a:spcPts val="0"/>
              </a:spcAft>
              <a:buClr>
                <a:schemeClr val="dk2"/>
              </a:buClr>
              <a:buSzPts val="1600"/>
              <a:buFont typeface="Anaheim"/>
              <a:buChar char="•"/>
            </a:pPr>
            <a:r>
              <a:rPr lang="en" sz="1600">
                <a:solidFill>
                  <a:schemeClr val="dk1"/>
                </a:solidFill>
                <a:latin typeface="Anaheim"/>
                <a:ea typeface="Anaheim"/>
                <a:cs typeface="Anaheim"/>
                <a:sym typeface="Anaheim"/>
              </a:rPr>
              <a:t>Directed graph: consider </a:t>
            </a:r>
            <a:r>
              <a:rPr lang="en" sz="1600" b="1">
                <a:solidFill>
                  <a:schemeClr val="dk2"/>
                </a:solidFill>
                <a:latin typeface="Anaheim"/>
                <a:ea typeface="Anaheim"/>
                <a:cs typeface="Anaheim"/>
                <a:sym typeface="Anaheim"/>
              </a:rPr>
              <a:t>geodesics</a:t>
            </a:r>
            <a:endParaRPr sz="1600" b="1">
              <a:solidFill>
                <a:schemeClr val="dk2"/>
              </a:solidFill>
              <a:latin typeface="Anaheim"/>
              <a:ea typeface="Anaheim"/>
              <a:cs typeface="Anaheim"/>
              <a:sym typeface="Anaheim"/>
            </a:endParaRPr>
          </a:p>
        </p:txBody>
      </p:sp>
      <p:sp>
        <p:nvSpPr>
          <p:cNvPr id="2915" name="Google Shape;2915;g23c4ec01477_0_115"/>
          <p:cNvSpPr txBox="1"/>
          <p:nvPr/>
        </p:nvSpPr>
        <p:spPr>
          <a:xfrm>
            <a:off x="347500" y="3004712"/>
            <a:ext cx="8025600" cy="1324800"/>
          </a:xfrm>
          <a:prstGeom prst="rect">
            <a:avLst/>
          </a:prstGeom>
          <a:noFill/>
          <a:ln>
            <a:noFill/>
          </a:ln>
        </p:spPr>
        <p:txBody>
          <a:bodyPr spcFirstLastPara="1" wrap="square" lIns="91425" tIns="91425" rIns="91425" bIns="91425" anchor="t" anchorCtr="0">
            <a:noAutofit/>
          </a:bodyPr>
          <a:lstStyle/>
          <a:p>
            <a:pPr marL="285750" marR="0" lvl="0" indent="-298450" algn="l" rtl="0">
              <a:lnSpc>
                <a:spcPct val="115000"/>
              </a:lnSpc>
              <a:spcBef>
                <a:spcPts val="0"/>
              </a:spcBef>
              <a:spcAft>
                <a:spcPts val="0"/>
              </a:spcAft>
              <a:buClr>
                <a:schemeClr val="dk2"/>
              </a:buClr>
              <a:buSzPts val="1600"/>
              <a:buFont typeface="Anaheim"/>
              <a:buChar char="•"/>
            </a:pPr>
            <a:r>
              <a:rPr lang="en" sz="1600">
                <a:solidFill>
                  <a:schemeClr val="dk1"/>
                </a:solidFill>
                <a:latin typeface="Anaheim"/>
                <a:ea typeface="Anaheim"/>
                <a:cs typeface="Anaheim"/>
                <a:sym typeface="Anaheim"/>
              </a:rPr>
              <a:t>Reflective of its “</a:t>
            </a:r>
            <a:r>
              <a:rPr lang="en" sz="1600" b="1">
                <a:solidFill>
                  <a:schemeClr val="dk2"/>
                </a:solidFill>
                <a:latin typeface="Anaheim"/>
                <a:ea typeface="Anaheim"/>
                <a:cs typeface="Anaheim"/>
                <a:sym typeface="Anaheim"/>
              </a:rPr>
              <a:t>controlling power</a:t>
            </a:r>
            <a:r>
              <a:rPr lang="en" sz="1600">
                <a:solidFill>
                  <a:schemeClr val="dk1"/>
                </a:solidFill>
                <a:latin typeface="Anaheim"/>
                <a:ea typeface="Anaheim"/>
                <a:cs typeface="Anaheim"/>
                <a:sym typeface="Anaheim"/>
              </a:rPr>
              <a:t>” of the airport over the most efficient path between any two airports</a:t>
            </a:r>
            <a:endParaRPr sz="1600">
              <a:solidFill>
                <a:schemeClr val="dk1"/>
              </a:solidFill>
              <a:latin typeface="Anaheim"/>
              <a:ea typeface="Anaheim"/>
              <a:cs typeface="Anaheim"/>
              <a:sym typeface="Anaheim"/>
            </a:endParaRPr>
          </a:p>
          <a:p>
            <a:pPr marL="285750" marR="0" lvl="0" indent="-298450" algn="l" rtl="0">
              <a:lnSpc>
                <a:spcPct val="115000"/>
              </a:lnSpc>
              <a:spcBef>
                <a:spcPts val="0"/>
              </a:spcBef>
              <a:spcAft>
                <a:spcPts val="0"/>
              </a:spcAft>
              <a:buClr>
                <a:schemeClr val="dk2"/>
              </a:buClr>
              <a:buSzPts val="1600"/>
              <a:buFont typeface="Anaheim"/>
              <a:buChar char="•"/>
            </a:pPr>
            <a:r>
              <a:rPr lang="en" sz="1600">
                <a:solidFill>
                  <a:schemeClr val="dk1"/>
                </a:solidFill>
                <a:latin typeface="Anaheim"/>
                <a:ea typeface="Anaheim"/>
                <a:cs typeface="Anaheim"/>
                <a:sym typeface="Anaheim"/>
              </a:rPr>
              <a:t>Crucial role in the efficient movement of passengers and goods</a:t>
            </a:r>
            <a:endParaRPr sz="1600">
              <a:solidFill>
                <a:schemeClr val="dk1"/>
              </a:solidFill>
              <a:latin typeface="Anaheim"/>
              <a:ea typeface="Anaheim"/>
              <a:cs typeface="Anaheim"/>
              <a:sym typeface="Anaheim"/>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19"/>
        <p:cNvGrpSpPr/>
        <p:nvPr/>
      </p:nvGrpSpPr>
      <p:grpSpPr>
        <a:xfrm>
          <a:off x="0" y="0"/>
          <a:ext cx="0" cy="0"/>
          <a:chOff x="0" y="0"/>
          <a:chExt cx="0" cy="0"/>
        </a:xfrm>
      </p:grpSpPr>
      <p:sp>
        <p:nvSpPr>
          <p:cNvPr id="2920" name="Google Shape;2920;g23c4ec01477_0_130"/>
          <p:cNvSpPr/>
          <p:nvPr/>
        </p:nvSpPr>
        <p:spPr>
          <a:xfrm>
            <a:off x="0" y="4769425"/>
            <a:ext cx="9144000" cy="37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21" name="Google Shape;2921;g23c4ec01477_0_130"/>
          <p:cNvSpPr txBox="1">
            <a:spLocks noGrp="1"/>
          </p:cNvSpPr>
          <p:nvPr>
            <p:ph type="ctrTitle"/>
          </p:nvPr>
        </p:nvSpPr>
        <p:spPr>
          <a:xfrm>
            <a:off x="347490" y="231725"/>
            <a:ext cx="8406300" cy="32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None/>
            </a:pPr>
            <a:r>
              <a:rPr lang="en"/>
              <a:t>Network: Centrality - Closeness</a:t>
            </a:r>
            <a:endParaRPr/>
          </a:p>
        </p:txBody>
      </p:sp>
      <p:sp>
        <p:nvSpPr>
          <p:cNvPr id="2922" name="Google Shape;2922;g23c4ec01477_0_130"/>
          <p:cNvSpPr txBox="1"/>
          <p:nvPr/>
        </p:nvSpPr>
        <p:spPr>
          <a:xfrm>
            <a:off x="347500" y="837650"/>
            <a:ext cx="8406300" cy="1085400"/>
          </a:xfrm>
          <a:prstGeom prst="rect">
            <a:avLst/>
          </a:prstGeom>
          <a:noFill/>
          <a:ln>
            <a:noFill/>
          </a:ln>
        </p:spPr>
        <p:txBody>
          <a:bodyPr spcFirstLastPara="1" wrap="square" lIns="91425" tIns="91425" rIns="91425" bIns="91425" anchor="t" anchorCtr="0">
            <a:noAutofit/>
          </a:bodyPr>
          <a:lstStyle/>
          <a:p>
            <a:pPr marL="285750" marR="0" lvl="0" indent="-298450" algn="l" rtl="0">
              <a:lnSpc>
                <a:spcPct val="115000"/>
              </a:lnSpc>
              <a:spcBef>
                <a:spcPts val="0"/>
              </a:spcBef>
              <a:spcAft>
                <a:spcPts val="0"/>
              </a:spcAft>
              <a:buClr>
                <a:schemeClr val="dk2"/>
              </a:buClr>
              <a:buSzPts val="1600"/>
              <a:buFont typeface="Anaheim"/>
              <a:buChar char="•"/>
            </a:pPr>
            <a:r>
              <a:rPr lang="en" sz="1600">
                <a:solidFill>
                  <a:schemeClr val="dk1"/>
                </a:solidFill>
                <a:latin typeface="Anaheim"/>
                <a:ea typeface="Anaheim"/>
                <a:cs typeface="Anaheim"/>
                <a:sym typeface="Anaheim"/>
              </a:rPr>
              <a:t>Closeness centrality measures how easily a node can reach other nodes in the graph</a:t>
            </a:r>
            <a:endParaRPr sz="1600">
              <a:solidFill>
                <a:schemeClr val="dk1"/>
              </a:solidFill>
              <a:latin typeface="Anaheim"/>
              <a:ea typeface="Anaheim"/>
              <a:cs typeface="Anaheim"/>
              <a:sym typeface="Anaheim"/>
            </a:endParaRPr>
          </a:p>
          <a:p>
            <a:pPr marL="285750" marR="0" lvl="0" indent="-298450" algn="l" rtl="0">
              <a:lnSpc>
                <a:spcPct val="115000"/>
              </a:lnSpc>
              <a:spcBef>
                <a:spcPts val="0"/>
              </a:spcBef>
              <a:spcAft>
                <a:spcPts val="0"/>
              </a:spcAft>
              <a:buClr>
                <a:schemeClr val="dk2"/>
              </a:buClr>
              <a:buSzPts val="1600"/>
              <a:buFont typeface="Anaheim"/>
              <a:buChar char="•"/>
            </a:pPr>
            <a:r>
              <a:rPr lang="en" sz="1600">
                <a:solidFill>
                  <a:schemeClr val="dk1"/>
                </a:solidFill>
                <a:latin typeface="Anaheim"/>
                <a:ea typeface="Anaheim"/>
                <a:cs typeface="Anaheim"/>
                <a:sym typeface="Anaheim"/>
              </a:rPr>
              <a:t>Directed graph: consider nodes within the Influence range I</a:t>
            </a:r>
            <a:endParaRPr sz="1600">
              <a:solidFill>
                <a:schemeClr val="dk1"/>
              </a:solidFill>
              <a:latin typeface="Anaheim"/>
              <a:ea typeface="Anaheim"/>
              <a:cs typeface="Anaheim"/>
              <a:sym typeface="Anaheim"/>
            </a:endParaRPr>
          </a:p>
        </p:txBody>
      </p:sp>
      <p:sp>
        <p:nvSpPr>
          <p:cNvPr id="2923" name="Google Shape;2923;g23c4ec01477_0_130"/>
          <p:cNvSpPr txBox="1"/>
          <p:nvPr/>
        </p:nvSpPr>
        <p:spPr>
          <a:xfrm>
            <a:off x="347500" y="3157100"/>
            <a:ext cx="8609700" cy="1156800"/>
          </a:xfrm>
          <a:prstGeom prst="rect">
            <a:avLst/>
          </a:prstGeom>
          <a:noFill/>
          <a:ln>
            <a:noFill/>
          </a:ln>
        </p:spPr>
        <p:txBody>
          <a:bodyPr spcFirstLastPara="1" wrap="square" lIns="91425" tIns="91425" rIns="91425" bIns="91425" anchor="t" anchorCtr="0">
            <a:noAutofit/>
          </a:bodyPr>
          <a:lstStyle/>
          <a:p>
            <a:pPr marL="285750" marR="0" lvl="0" indent="-298450" algn="l" rtl="0">
              <a:lnSpc>
                <a:spcPct val="115000"/>
              </a:lnSpc>
              <a:spcBef>
                <a:spcPts val="0"/>
              </a:spcBef>
              <a:spcAft>
                <a:spcPts val="0"/>
              </a:spcAft>
              <a:buClr>
                <a:schemeClr val="dk2"/>
              </a:buClr>
              <a:buSzPts val="1600"/>
              <a:buFont typeface="Anaheim"/>
              <a:buChar char="•"/>
            </a:pPr>
            <a:r>
              <a:rPr lang="en" sz="1600">
                <a:solidFill>
                  <a:schemeClr val="dk1"/>
                </a:solidFill>
                <a:latin typeface="Anaheim"/>
                <a:ea typeface="Anaheim"/>
                <a:cs typeface="Anaheim"/>
                <a:sym typeface="Anaheim"/>
              </a:rPr>
              <a:t>High closeness centrality: accessible to other airports, may </a:t>
            </a:r>
            <a:r>
              <a:rPr lang="en" sz="1600" b="1">
                <a:solidFill>
                  <a:schemeClr val="dk2"/>
                </a:solidFill>
                <a:latin typeface="Anaheim"/>
                <a:ea typeface="Anaheim"/>
                <a:cs typeface="Anaheim"/>
                <a:sym typeface="Anaheim"/>
              </a:rPr>
              <a:t>not require route optimization</a:t>
            </a:r>
            <a:endParaRPr sz="1600" b="1">
              <a:solidFill>
                <a:schemeClr val="dk2"/>
              </a:solidFill>
              <a:latin typeface="Anaheim"/>
              <a:ea typeface="Anaheim"/>
              <a:cs typeface="Anaheim"/>
              <a:sym typeface="Anaheim"/>
            </a:endParaRPr>
          </a:p>
          <a:p>
            <a:pPr marL="285750" marR="0" lvl="0" indent="-298450" algn="l" rtl="0">
              <a:lnSpc>
                <a:spcPct val="115000"/>
              </a:lnSpc>
              <a:spcBef>
                <a:spcPts val="0"/>
              </a:spcBef>
              <a:spcAft>
                <a:spcPts val="0"/>
              </a:spcAft>
              <a:buClr>
                <a:schemeClr val="dk2"/>
              </a:buClr>
              <a:buSzPts val="1600"/>
              <a:buFont typeface="Anaheim"/>
              <a:buChar char="•"/>
            </a:pPr>
            <a:r>
              <a:rPr lang="en" sz="1600">
                <a:solidFill>
                  <a:schemeClr val="dk1"/>
                </a:solidFill>
                <a:latin typeface="Anaheim"/>
                <a:ea typeface="Anaheim"/>
                <a:cs typeface="Anaheim"/>
                <a:sym typeface="Anaheim"/>
              </a:rPr>
              <a:t>Strategically locate and could serve as a hub for connecting flights</a:t>
            </a:r>
            <a:endParaRPr sz="1600">
              <a:solidFill>
                <a:schemeClr val="dk1"/>
              </a:solidFill>
              <a:latin typeface="Anaheim"/>
              <a:ea typeface="Anaheim"/>
              <a:cs typeface="Anaheim"/>
              <a:sym typeface="Anaheim"/>
            </a:endParaRPr>
          </a:p>
        </p:txBody>
      </p:sp>
      <p:pic>
        <p:nvPicPr>
          <p:cNvPr id="2924" name="Google Shape;2924;g23c4ec01477_0_130"/>
          <p:cNvPicPr preferRelativeResize="0"/>
          <p:nvPr/>
        </p:nvPicPr>
        <p:blipFill>
          <a:blip r:embed="rId3">
            <a:alphaModFix/>
          </a:blip>
          <a:stretch>
            <a:fillRect/>
          </a:stretch>
        </p:blipFill>
        <p:spPr>
          <a:xfrm>
            <a:off x="2774275" y="1771825"/>
            <a:ext cx="3595451" cy="1156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8"/>
        <p:cNvGrpSpPr/>
        <p:nvPr/>
      </p:nvGrpSpPr>
      <p:grpSpPr>
        <a:xfrm>
          <a:off x="0" y="0"/>
          <a:ext cx="0" cy="0"/>
          <a:chOff x="0" y="0"/>
          <a:chExt cx="0" cy="0"/>
        </a:xfrm>
      </p:grpSpPr>
      <p:sp>
        <p:nvSpPr>
          <p:cNvPr id="2929" name="Google Shape;2929;g23c4ec01477_0_138"/>
          <p:cNvSpPr txBox="1"/>
          <p:nvPr/>
        </p:nvSpPr>
        <p:spPr>
          <a:xfrm>
            <a:off x="347500" y="2895191"/>
            <a:ext cx="8025600" cy="924600"/>
          </a:xfrm>
          <a:prstGeom prst="rect">
            <a:avLst/>
          </a:prstGeom>
          <a:noFill/>
          <a:ln>
            <a:noFill/>
          </a:ln>
        </p:spPr>
        <p:txBody>
          <a:bodyPr spcFirstLastPara="1" wrap="square" lIns="91425" tIns="91425" rIns="91425" bIns="91425" anchor="t" anchorCtr="0">
            <a:noAutofit/>
          </a:bodyPr>
          <a:lstStyle/>
          <a:p>
            <a:pPr marL="285750" marR="0" lvl="0" indent="-298450" algn="l" rtl="0">
              <a:lnSpc>
                <a:spcPct val="115000"/>
              </a:lnSpc>
              <a:spcBef>
                <a:spcPts val="0"/>
              </a:spcBef>
              <a:spcAft>
                <a:spcPts val="0"/>
              </a:spcAft>
              <a:buClr>
                <a:schemeClr val="dk2"/>
              </a:buClr>
              <a:buSzPts val="1600"/>
              <a:buFont typeface="Anaheim"/>
              <a:buChar char="•"/>
            </a:pPr>
            <a:r>
              <a:rPr lang="en" sz="1600">
                <a:solidFill>
                  <a:schemeClr val="dk1"/>
                </a:solidFill>
                <a:latin typeface="Anaheim"/>
                <a:ea typeface="Anaheim"/>
                <a:cs typeface="Anaheim"/>
                <a:sym typeface="Anaheim"/>
              </a:rPr>
              <a:t>High eigenvector centrality: help boost the </a:t>
            </a:r>
            <a:r>
              <a:rPr lang="en" sz="1600" b="1">
                <a:solidFill>
                  <a:schemeClr val="dk2"/>
                </a:solidFill>
                <a:latin typeface="Anaheim"/>
                <a:ea typeface="Anaheim"/>
                <a:cs typeface="Anaheim"/>
                <a:sym typeface="Anaheim"/>
              </a:rPr>
              <a:t>economic development</a:t>
            </a:r>
            <a:r>
              <a:rPr lang="en" sz="1600">
                <a:solidFill>
                  <a:schemeClr val="dk1"/>
                </a:solidFill>
                <a:latin typeface="Anaheim"/>
                <a:ea typeface="Anaheim"/>
                <a:cs typeface="Anaheim"/>
                <a:sym typeface="Anaheim"/>
              </a:rPr>
              <a:t> of less prosperous airports by forming an </a:t>
            </a:r>
            <a:r>
              <a:rPr lang="en" sz="1600" b="1">
                <a:solidFill>
                  <a:schemeClr val="dk2"/>
                </a:solidFill>
                <a:latin typeface="Anaheim"/>
                <a:ea typeface="Anaheim"/>
                <a:cs typeface="Anaheim"/>
                <a:sym typeface="Anaheim"/>
              </a:rPr>
              <a:t>alliance</a:t>
            </a:r>
            <a:r>
              <a:rPr lang="en" sz="1600">
                <a:solidFill>
                  <a:schemeClr val="dk1"/>
                </a:solidFill>
                <a:latin typeface="Anaheim"/>
                <a:ea typeface="Anaheim"/>
                <a:cs typeface="Anaheim"/>
                <a:sym typeface="Anaheim"/>
              </a:rPr>
              <a:t> with the influential airport</a:t>
            </a:r>
            <a:endParaRPr sz="1600">
              <a:solidFill>
                <a:schemeClr val="dk1"/>
              </a:solidFill>
              <a:latin typeface="Anaheim"/>
              <a:ea typeface="Anaheim"/>
              <a:cs typeface="Anaheim"/>
              <a:sym typeface="Anaheim"/>
            </a:endParaRPr>
          </a:p>
        </p:txBody>
      </p:sp>
      <p:sp>
        <p:nvSpPr>
          <p:cNvPr id="2930" name="Google Shape;2930;g23c4ec01477_0_138"/>
          <p:cNvSpPr/>
          <p:nvPr/>
        </p:nvSpPr>
        <p:spPr>
          <a:xfrm>
            <a:off x="0" y="4769425"/>
            <a:ext cx="9144000" cy="37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31" name="Google Shape;2931;g23c4ec01477_0_138"/>
          <p:cNvSpPr txBox="1">
            <a:spLocks noGrp="1"/>
          </p:cNvSpPr>
          <p:nvPr>
            <p:ph type="ctrTitle"/>
          </p:nvPr>
        </p:nvSpPr>
        <p:spPr>
          <a:xfrm>
            <a:off x="347490" y="231725"/>
            <a:ext cx="8406300" cy="32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None/>
            </a:pPr>
            <a:r>
              <a:rPr lang="en"/>
              <a:t>Network: Centrality - Eigenvector</a:t>
            </a:r>
            <a:endParaRPr/>
          </a:p>
        </p:txBody>
      </p:sp>
      <p:sp>
        <p:nvSpPr>
          <p:cNvPr id="2932" name="Google Shape;2932;g23c4ec01477_0_138"/>
          <p:cNvSpPr txBox="1"/>
          <p:nvPr/>
        </p:nvSpPr>
        <p:spPr>
          <a:xfrm>
            <a:off x="347500" y="837650"/>
            <a:ext cx="8406300" cy="650700"/>
          </a:xfrm>
          <a:prstGeom prst="rect">
            <a:avLst/>
          </a:prstGeom>
          <a:noFill/>
          <a:ln>
            <a:noFill/>
          </a:ln>
        </p:spPr>
        <p:txBody>
          <a:bodyPr spcFirstLastPara="1" wrap="square" lIns="91425" tIns="91425" rIns="91425" bIns="91425" anchor="t" anchorCtr="0">
            <a:noAutofit/>
          </a:bodyPr>
          <a:lstStyle/>
          <a:p>
            <a:pPr marL="285750" marR="0" lvl="0" indent="-298450" algn="l" rtl="0">
              <a:lnSpc>
                <a:spcPct val="115000"/>
              </a:lnSpc>
              <a:spcBef>
                <a:spcPts val="0"/>
              </a:spcBef>
              <a:spcAft>
                <a:spcPts val="0"/>
              </a:spcAft>
              <a:buClr>
                <a:schemeClr val="dk2"/>
              </a:buClr>
              <a:buSzPts val="1600"/>
              <a:buFont typeface="Anaheim"/>
              <a:buChar char="•"/>
            </a:pPr>
            <a:r>
              <a:rPr lang="en" sz="1600">
                <a:solidFill>
                  <a:schemeClr val="dk1"/>
                </a:solidFill>
                <a:latin typeface="Anaheim"/>
                <a:ea typeface="Anaheim"/>
                <a:cs typeface="Anaheim"/>
                <a:sym typeface="Anaheim"/>
              </a:rPr>
              <a:t>Eigenvector centrality measures a node’s importance based on the centrality of its neighbours</a:t>
            </a:r>
            <a:endParaRPr sz="1600">
              <a:solidFill>
                <a:schemeClr val="dk1"/>
              </a:solidFill>
              <a:latin typeface="Anaheim"/>
              <a:ea typeface="Anaheim"/>
              <a:cs typeface="Anaheim"/>
              <a:sym typeface="Anaheim"/>
            </a:endParaRPr>
          </a:p>
          <a:p>
            <a:pPr marL="285750" marR="0" lvl="0" indent="-298450" algn="l" rtl="0">
              <a:lnSpc>
                <a:spcPct val="115000"/>
              </a:lnSpc>
              <a:spcBef>
                <a:spcPts val="0"/>
              </a:spcBef>
              <a:spcAft>
                <a:spcPts val="0"/>
              </a:spcAft>
              <a:buClr>
                <a:schemeClr val="dk2"/>
              </a:buClr>
              <a:buSzPts val="1600"/>
              <a:buFont typeface="Anaheim"/>
              <a:buChar char="•"/>
            </a:pPr>
            <a:r>
              <a:rPr lang="en" sz="1600">
                <a:solidFill>
                  <a:schemeClr val="dk1"/>
                </a:solidFill>
                <a:latin typeface="Anaheim"/>
                <a:ea typeface="Anaheim"/>
                <a:cs typeface="Anaheim"/>
                <a:sym typeface="Anaheim"/>
              </a:rPr>
              <a:t>A node’s importance increases if it has connections to other important nodes</a:t>
            </a:r>
            <a:endParaRPr sz="1600">
              <a:solidFill>
                <a:schemeClr val="dk1"/>
              </a:solidFill>
              <a:latin typeface="Anaheim"/>
              <a:ea typeface="Anaheim"/>
              <a:cs typeface="Anaheim"/>
              <a:sym typeface="Anaheim"/>
            </a:endParaRPr>
          </a:p>
        </p:txBody>
      </p:sp>
      <p:pic>
        <p:nvPicPr>
          <p:cNvPr id="2933" name="Google Shape;2933;g23c4ec01477_0_138"/>
          <p:cNvPicPr preferRelativeResize="0"/>
          <p:nvPr/>
        </p:nvPicPr>
        <p:blipFill>
          <a:blip r:embed="rId3">
            <a:alphaModFix/>
          </a:blip>
          <a:stretch>
            <a:fillRect/>
          </a:stretch>
        </p:blipFill>
        <p:spPr>
          <a:xfrm>
            <a:off x="3517663" y="1793150"/>
            <a:ext cx="2065973" cy="650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37"/>
        <p:cNvGrpSpPr/>
        <p:nvPr/>
      </p:nvGrpSpPr>
      <p:grpSpPr>
        <a:xfrm>
          <a:off x="0" y="0"/>
          <a:ext cx="0" cy="0"/>
          <a:chOff x="0" y="0"/>
          <a:chExt cx="0" cy="0"/>
        </a:xfrm>
      </p:grpSpPr>
      <p:sp>
        <p:nvSpPr>
          <p:cNvPr id="2938" name="Google Shape;2938;g23c4ec01477_0_146"/>
          <p:cNvSpPr/>
          <p:nvPr/>
        </p:nvSpPr>
        <p:spPr>
          <a:xfrm>
            <a:off x="0" y="4769425"/>
            <a:ext cx="9144000" cy="37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39" name="Google Shape;2939;g23c4ec01477_0_146"/>
          <p:cNvSpPr txBox="1">
            <a:spLocks noGrp="1"/>
          </p:cNvSpPr>
          <p:nvPr>
            <p:ph type="ctrTitle"/>
          </p:nvPr>
        </p:nvSpPr>
        <p:spPr>
          <a:xfrm>
            <a:off x="347490" y="231725"/>
            <a:ext cx="8406300" cy="32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None/>
            </a:pPr>
            <a:r>
              <a:rPr lang="en"/>
              <a:t>Network: Centrality - PageRank</a:t>
            </a:r>
            <a:endParaRPr/>
          </a:p>
        </p:txBody>
      </p:sp>
      <p:sp>
        <p:nvSpPr>
          <p:cNvPr id="2940" name="Google Shape;2940;g23c4ec01477_0_146"/>
          <p:cNvSpPr txBox="1"/>
          <p:nvPr/>
        </p:nvSpPr>
        <p:spPr>
          <a:xfrm>
            <a:off x="347500" y="837650"/>
            <a:ext cx="8406300" cy="1324800"/>
          </a:xfrm>
          <a:prstGeom prst="rect">
            <a:avLst/>
          </a:prstGeom>
          <a:noFill/>
          <a:ln>
            <a:noFill/>
          </a:ln>
        </p:spPr>
        <p:txBody>
          <a:bodyPr spcFirstLastPara="1" wrap="square" lIns="91425" tIns="91425" rIns="91425" bIns="91425" anchor="t" anchorCtr="0">
            <a:noAutofit/>
          </a:bodyPr>
          <a:lstStyle/>
          <a:p>
            <a:pPr marL="285750" marR="0" lvl="0" indent="-298450" algn="l" rtl="0">
              <a:lnSpc>
                <a:spcPct val="115000"/>
              </a:lnSpc>
              <a:spcBef>
                <a:spcPts val="0"/>
              </a:spcBef>
              <a:spcAft>
                <a:spcPts val="0"/>
              </a:spcAft>
              <a:buClr>
                <a:schemeClr val="dk2"/>
              </a:buClr>
              <a:buSzPts val="1600"/>
              <a:buFont typeface="Anaheim"/>
              <a:buChar char="•"/>
            </a:pPr>
            <a:r>
              <a:rPr lang="en" sz="1600">
                <a:solidFill>
                  <a:schemeClr val="dk1"/>
                </a:solidFill>
                <a:latin typeface="Anaheim"/>
                <a:ea typeface="Anaheim"/>
                <a:cs typeface="Anaheim"/>
                <a:sym typeface="Anaheim"/>
              </a:rPr>
              <a:t>PageRank centrality, a variant of the eigenvector centrality, quantifies the influence of a node based on its connections and contacts</a:t>
            </a:r>
            <a:endParaRPr sz="1600">
              <a:solidFill>
                <a:schemeClr val="dk1"/>
              </a:solidFill>
              <a:latin typeface="Anaheim"/>
              <a:ea typeface="Anaheim"/>
              <a:cs typeface="Anaheim"/>
              <a:sym typeface="Anaheim"/>
            </a:endParaRPr>
          </a:p>
          <a:p>
            <a:pPr marL="285750" marR="0" lvl="0" indent="-298450" algn="l" rtl="0">
              <a:lnSpc>
                <a:spcPct val="115000"/>
              </a:lnSpc>
              <a:spcBef>
                <a:spcPts val="0"/>
              </a:spcBef>
              <a:spcAft>
                <a:spcPts val="0"/>
              </a:spcAft>
              <a:buClr>
                <a:schemeClr val="dk2"/>
              </a:buClr>
              <a:buSzPts val="1600"/>
              <a:buFont typeface="Anaheim"/>
              <a:buChar char="•"/>
            </a:pPr>
            <a:r>
              <a:rPr lang="en" sz="1600">
                <a:solidFill>
                  <a:schemeClr val="dk1"/>
                </a:solidFill>
                <a:latin typeface="Anaheim"/>
                <a:ea typeface="Anaheim"/>
                <a:cs typeface="Anaheim"/>
                <a:sym typeface="Anaheim"/>
              </a:rPr>
              <a:t>More appropriate for directed graphs, especially for Directed Acyclic Graphs</a:t>
            </a:r>
            <a:endParaRPr sz="1600">
              <a:solidFill>
                <a:schemeClr val="dk1"/>
              </a:solidFill>
              <a:latin typeface="Anaheim"/>
              <a:ea typeface="Anaheim"/>
              <a:cs typeface="Anaheim"/>
              <a:sym typeface="Anaheim"/>
            </a:endParaRPr>
          </a:p>
          <a:p>
            <a:pPr marL="285750" marR="0" lvl="0" indent="-298450" algn="l" rtl="0">
              <a:lnSpc>
                <a:spcPct val="115000"/>
              </a:lnSpc>
              <a:spcBef>
                <a:spcPts val="0"/>
              </a:spcBef>
              <a:spcAft>
                <a:spcPts val="0"/>
              </a:spcAft>
              <a:buClr>
                <a:schemeClr val="dk2"/>
              </a:buClr>
              <a:buSzPts val="1600"/>
              <a:buFont typeface="Anaheim"/>
              <a:buChar char="•"/>
            </a:pPr>
            <a:r>
              <a:rPr lang="en" sz="1600">
                <a:solidFill>
                  <a:schemeClr val="dk1"/>
                </a:solidFill>
                <a:latin typeface="Anaheim"/>
                <a:ea typeface="Anaheim"/>
                <a:cs typeface="Anaheim"/>
                <a:sym typeface="Anaheim"/>
              </a:rPr>
              <a:t>Zero in-degree can have a </a:t>
            </a:r>
            <a:r>
              <a:rPr lang="en" sz="1600" b="1">
                <a:solidFill>
                  <a:schemeClr val="dk2"/>
                </a:solidFill>
                <a:latin typeface="Anaheim"/>
                <a:ea typeface="Anaheim"/>
                <a:cs typeface="Anaheim"/>
                <a:sym typeface="Anaheim"/>
              </a:rPr>
              <a:t>non-zero contribution</a:t>
            </a:r>
            <a:endParaRPr sz="1600" b="1">
              <a:solidFill>
                <a:schemeClr val="dk2"/>
              </a:solidFill>
              <a:latin typeface="Anaheim"/>
              <a:ea typeface="Anaheim"/>
              <a:cs typeface="Anaheim"/>
              <a:sym typeface="Anaheim"/>
            </a:endParaRPr>
          </a:p>
        </p:txBody>
      </p:sp>
      <p:sp>
        <p:nvSpPr>
          <p:cNvPr id="2941" name="Google Shape;2941;g23c4ec01477_0_146"/>
          <p:cNvSpPr txBox="1"/>
          <p:nvPr/>
        </p:nvSpPr>
        <p:spPr>
          <a:xfrm>
            <a:off x="347500" y="3080904"/>
            <a:ext cx="8025600" cy="822300"/>
          </a:xfrm>
          <a:prstGeom prst="rect">
            <a:avLst/>
          </a:prstGeom>
          <a:noFill/>
          <a:ln>
            <a:noFill/>
          </a:ln>
        </p:spPr>
        <p:txBody>
          <a:bodyPr spcFirstLastPara="1" wrap="square" lIns="91425" tIns="91425" rIns="91425" bIns="91425" anchor="t" anchorCtr="0">
            <a:noAutofit/>
          </a:bodyPr>
          <a:lstStyle/>
          <a:p>
            <a:pPr marL="285750" marR="0" lvl="0" indent="-298450" algn="l" rtl="0">
              <a:lnSpc>
                <a:spcPct val="115000"/>
              </a:lnSpc>
              <a:spcBef>
                <a:spcPts val="0"/>
              </a:spcBef>
              <a:spcAft>
                <a:spcPts val="0"/>
              </a:spcAft>
              <a:buClr>
                <a:schemeClr val="dk2"/>
              </a:buClr>
              <a:buSzPts val="1600"/>
              <a:buFont typeface="Anaheim"/>
              <a:buChar char="•"/>
            </a:pPr>
            <a:r>
              <a:rPr lang="en" sz="1600">
                <a:solidFill>
                  <a:schemeClr val="dk1"/>
                </a:solidFill>
                <a:latin typeface="Anaheim"/>
                <a:ea typeface="Anaheim"/>
                <a:cs typeface="Anaheim"/>
                <a:sym typeface="Anaheim"/>
              </a:rPr>
              <a:t>Only </a:t>
            </a:r>
            <a:r>
              <a:rPr lang="en" sz="1600" b="1">
                <a:solidFill>
                  <a:schemeClr val="dk2"/>
                </a:solidFill>
                <a:latin typeface="Anaheim"/>
                <a:ea typeface="Anaheim"/>
                <a:cs typeface="Anaheim"/>
                <a:sym typeface="Anaheim"/>
              </a:rPr>
              <a:t>7</a:t>
            </a:r>
            <a:r>
              <a:rPr lang="en" sz="1600">
                <a:solidFill>
                  <a:schemeClr val="dk1"/>
                </a:solidFill>
                <a:latin typeface="Anaheim"/>
                <a:ea typeface="Anaheim"/>
                <a:cs typeface="Anaheim"/>
                <a:sym typeface="Anaheim"/>
              </a:rPr>
              <a:t> airports that are </a:t>
            </a:r>
            <a:r>
              <a:rPr lang="en" sz="1600" b="1">
                <a:solidFill>
                  <a:schemeClr val="dk2"/>
                </a:solidFill>
                <a:latin typeface="Anaheim"/>
                <a:ea typeface="Anaheim"/>
                <a:cs typeface="Anaheim"/>
                <a:sym typeface="Anaheim"/>
              </a:rPr>
              <a:t>sources</a:t>
            </a:r>
            <a:r>
              <a:rPr lang="en" sz="1600">
                <a:solidFill>
                  <a:schemeClr val="dk1"/>
                </a:solidFill>
                <a:latin typeface="Anaheim"/>
                <a:ea typeface="Anaheim"/>
                <a:cs typeface="Anaheim"/>
                <a:sym typeface="Anaheim"/>
              </a:rPr>
              <a:t>, which mean zero in-degree</a:t>
            </a:r>
            <a:endParaRPr sz="1600">
              <a:solidFill>
                <a:schemeClr val="dk1"/>
              </a:solidFill>
              <a:latin typeface="Anaheim"/>
              <a:ea typeface="Anaheim"/>
              <a:cs typeface="Anaheim"/>
              <a:sym typeface="Anaheim"/>
            </a:endParaRPr>
          </a:p>
          <a:p>
            <a:pPr marL="285750" marR="0" lvl="0" indent="-298450" algn="l" rtl="0">
              <a:lnSpc>
                <a:spcPct val="115000"/>
              </a:lnSpc>
              <a:spcBef>
                <a:spcPts val="0"/>
              </a:spcBef>
              <a:spcAft>
                <a:spcPts val="0"/>
              </a:spcAft>
              <a:buClr>
                <a:schemeClr val="dk2"/>
              </a:buClr>
              <a:buSzPts val="1600"/>
              <a:buFont typeface="Anaheim"/>
              <a:buChar char="•"/>
            </a:pPr>
            <a:r>
              <a:rPr lang="en" sz="1600">
                <a:solidFill>
                  <a:schemeClr val="dk1"/>
                </a:solidFill>
                <a:latin typeface="Anaheim"/>
                <a:ea typeface="Anaheim"/>
                <a:cs typeface="Anaheim"/>
                <a:sym typeface="Anaheim"/>
              </a:rPr>
              <a:t>Negative effect of using eigenvector centrality can be </a:t>
            </a:r>
            <a:r>
              <a:rPr lang="en" sz="1600" b="1">
                <a:solidFill>
                  <a:schemeClr val="dk2"/>
                </a:solidFill>
                <a:latin typeface="Anaheim"/>
                <a:ea typeface="Anaheim"/>
                <a:cs typeface="Anaheim"/>
                <a:sym typeface="Anaheim"/>
              </a:rPr>
              <a:t>neglected</a:t>
            </a:r>
            <a:endParaRPr sz="1600" b="1">
              <a:solidFill>
                <a:schemeClr val="dk2"/>
              </a:solidFill>
              <a:latin typeface="Anaheim"/>
              <a:ea typeface="Anaheim"/>
              <a:cs typeface="Anaheim"/>
              <a:sym typeface="Anaheim"/>
            </a:endParaRPr>
          </a:p>
        </p:txBody>
      </p:sp>
      <p:pic>
        <p:nvPicPr>
          <p:cNvPr id="2942" name="Google Shape;2942;g23c4ec01477_0_146"/>
          <p:cNvPicPr preferRelativeResize="0"/>
          <p:nvPr/>
        </p:nvPicPr>
        <p:blipFill>
          <a:blip r:embed="rId3">
            <a:alphaModFix/>
          </a:blip>
          <a:stretch>
            <a:fillRect/>
          </a:stretch>
        </p:blipFill>
        <p:spPr>
          <a:xfrm>
            <a:off x="3193563" y="2313175"/>
            <a:ext cx="2756875" cy="578950"/>
          </a:xfrm>
          <a:prstGeom prst="rect">
            <a:avLst/>
          </a:prstGeom>
          <a:noFill/>
          <a:ln>
            <a:noFill/>
          </a:ln>
        </p:spPr>
      </p:pic>
      <p:graphicFrame>
        <p:nvGraphicFramePr>
          <p:cNvPr id="2943" name="Google Shape;2943;g23c4ec01477_0_146"/>
          <p:cNvGraphicFramePr/>
          <p:nvPr/>
        </p:nvGraphicFramePr>
        <p:xfrm>
          <a:off x="6535650" y="1992488"/>
          <a:ext cx="2391625" cy="1998575"/>
        </p:xfrm>
        <a:graphic>
          <a:graphicData uri="http://schemas.openxmlformats.org/drawingml/2006/table">
            <a:tbl>
              <a:tblPr>
                <a:noFill/>
                <a:tableStyleId>{637FDCA4-663F-449A-BE97-95D644D78F28}</a:tableStyleId>
              </a:tblPr>
              <a:tblGrid>
                <a:gridCol w="1179575">
                  <a:extLst>
                    <a:ext uri="{9D8B030D-6E8A-4147-A177-3AD203B41FA5}">
                      <a16:colId xmlns:a16="http://schemas.microsoft.com/office/drawing/2014/main" val="20000"/>
                    </a:ext>
                  </a:extLst>
                </a:gridCol>
                <a:gridCol w="1212050">
                  <a:extLst>
                    <a:ext uri="{9D8B030D-6E8A-4147-A177-3AD203B41FA5}">
                      <a16:colId xmlns:a16="http://schemas.microsoft.com/office/drawing/2014/main" val="20001"/>
                    </a:ext>
                  </a:extLst>
                </a:gridCol>
              </a:tblGrid>
              <a:tr h="274300">
                <a:tc>
                  <a:txBody>
                    <a:bodyPr/>
                    <a:lstStyle/>
                    <a:p>
                      <a:pPr marL="0" lvl="0" indent="0" algn="ctr" rtl="0">
                        <a:spcBef>
                          <a:spcPts val="0"/>
                        </a:spcBef>
                        <a:spcAft>
                          <a:spcPts val="0"/>
                        </a:spcAft>
                        <a:buNone/>
                      </a:pPr>
                      <a:r>
                        <a:rPr lang="en" sz="600" b="1">
                          <a:solidFill>
                            <a:schemeClr val="lt2"/>
                          </a:solidFill>
                        </a:rPr>
                        <a:t>IATA</a:t>
                      </a:r>
                      <a:endParaRPr sz="600" b="1">
                        <a:solidFill>
                          <a:schemeClr val="lt2"/>
                        </a:solidFill>
                      </a:endParaRPr>
                    </a:p>
                  </a:txBody>
                  <a:tcPr marL="91425" marR="91425" marT="91425" marB="91425">
                    <a:lnB w="12700" cap="flat" cmpd="sng">
                      <a:solidFill>
                        <a:srgbClr val="21212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600" b="1">
                          <a:solidFill>
                            <a:schemeClr val="lt2"/>
                          </a:solidFill>
                        </a:rPr>
                        <a:t>Airport Name</a:t>
                      </a:r>
                      <a:endParaRPr sz="600" b="1">
                        <a:solidFill>
                          <a:schemeClr val="lt2"/>
                        </a:solidFill>
                      </a:endParaRPr>
                    </a:p>
                  </a:txBody>
                  <a:tcPr marL="91425" marR="91425" marT="91425" marB="91425">
                    <a:lnB w="12700" cap="flat" cmpd="sng">
                      <a:solidFill>
                        <a:srgbClr val="21212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46325">
                <a:tc>
                  <a:txBody>
                    <a:bodyPr/>
                    <a:lstStyle/>
                    <a:p>
                      <a:pPr marL="0" lvl="0" indent="0" algn="ctr" rtl="0">
                        <a:spcBef>
                          <a:spcPts val="0"/>
                        </a:spcBef>
                        <a:spcAft>
                          <a:spcPts val="0"/>
                        </a:spcAft>
                        <a:buNone/>
                      </a:pPr>
                      <a:r>
                        <a:rPr lang="en" sz="600">
                          <a:solidFill>
                            <a:srgbClr val="212121"/>
                          </a:solidFill>
                        </a:rPr>
                        <a:t>LJA</a:t>
                      </a:r>
                      <a:endParaRPr sz="600">
                        <a:solidFill>
                          <a:srgbClr val="212121"/>
                        </a:solidFill>
                      </a:endParaRPr>
                    </a:p>
                  </a:txBody>
                  <a:tcPr marL="63500" marR="63500" marT="63500" marB="63500">
                    <a:lnL w="12700" cap="flat" cmpd="sng">
                      <a:solidFill>
                        <a:srgbClr val="212121"/>
                      </a:solidFill>
                      <a:prstDash val="solid"/>
                      <a:round/>
                      <a:headEnd type="none" w="sm" len="sm"/>
                      <a:tailEnd type="none" w="sm" len="sm"/>
                    </a:lnL>
                    <a:lnR w="12700" cap="flat" cmpd="sng">
                      <a:solidFill>
                        <a:srgbClr val="212121"/>
                      </a:solidFill>
                      <a:prstDash val="solid"/>
                      <a:round/>
                      <a:headEnd type="none" w="sm" len="sm"/>
                      <a:tailEnd type="none" w="sm" len="sm"/>
                    </a:lnR>
                    <a:lnT w="12700" cap="flat" cmpd="sng">
                      <a:solidFill>
                        <a:srgbClr val="212121"/>
                      </a:solidFill>
                      <a:prstDash val="solid"/>
                      <a:round/>
                      <a:headEnd type="none" w="sm" len="sm"/>
                      <a:tailEnd type="none" w="sm" len="sm"/>
                    </a:lnT>
                    <a:lnB w="12700"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600">
                          <a:solidFill>
                            <a:srgbClr val="212121"/>
                          </a:solidFill>
                        </a:rPr>
                        <a:t>Lodja Airport</a:t>
                      </a:r>
                      <a:endParaRPr sz="600">
                        <a:solidFill>
                          <a:srgbClr val="212121"/>
                        </a:solidFill>
                      </a:endParaRPr>
                    </a:p>
                  </a:txBody>
                  <a:tcPr marL="63500" marR="63500" marT="63500" marB="63500">
                    <a:lnL w="12700" cap="flat" cmpd="sng">
                      <a:solidFill>
                        <a:srgbClr val="212121"/>
                      </a:solidFill>
                      <a:prstDash val="solid"/>
                      <a:round/>
                      <a:headEnd type="none" w="sm" len="sm"/>
                      <a:tailEnd type="none" w="sm" len="sm"/>
                    </a:lnL>
                    <a:lnR w="12700" cap="flat" cmpd="sng">
                      <a:solidFill>
                        <a:srgbClr val="212121"/>
                      </a:solidFill>
                      <a:prstDash val="solid"/>
                      <a:round/>
                      <a:headEnd type="none" w="sm" len="sm"/>
                      <a:tailEnd type="none" w="sm" len="sm"/>
                    </a:lnR>
                    <a:lnT w="12700" cap="flat" cmpd="sng">
                      <a:solidFill>
                        <a:srgbClr val="212121"/>
                      </a:solidFill>
                      <a:prstDash val="solid"/>
                      <a:round/>
                      <a:headEnd type="none" w="sm" len="sm"/>
                      <a:tailEnd type="none" w="sm" len="sm"/>
                    </a:lnT>
                    <a:lnB w="12700" cap="flat" cmpd="sng">
                      <a:solidFill>
                        <a:srgbClr val="212121"/>
                      </a:solidFill>
                      <a:prstDash val="solid"/>
                      <a:round/>
                      <a:headEnd type="none" w="sm" len="sm"/>
                      <a:tailEnd type="none" w="sm" len="sm"/>
                    </a:lnB>
                  </a:tcPr>
                </a:tc>
                <a:extLst>
                  <a:ext uri="{0D108BD9-81ED-4DB2-BD59-A6C34878D82A}">
                    <a16:rowId xmlns:a16="http://schemas.microsoft.com/office/drawing/2014/main" val="10001"/>
                  </a:ext>
                </a:extLst>
              </a:tr>
              <a:tr h="246325">
                <a:tc>
                  <a:txBody>
                    <a:bodyPr/>
                    <a:lstStyle/>
                    <a:p>
                      <a:pPr marL="0" lvl="0" indent="0" algn="ctr" rtl="0">
                        <a:spcBef>
                          <a:spcPts val="0"/>
                        </a:spcBef>
                        <a:spcAft>
                          <a:spcPts val="0"/>
                        </a:spcAft>
                        <a:buNone/>
                      </a:pPr>
                      <a:r>
                        <a:rPr lang="en" sz="600">
                          <a:solidFill>
                            <a:srgbClr val="212121"/>
                          </a:solidFill>
                        </a:rPr>
                        <a:t>IUE</a:t>
                      </a:r>
                      <a:endParaRPr sz="600">
                        <a:solidFill>
                          <a:srgbClr val="212121"/>
                        </a:solidFill>
                      </a:endParaRPr>
                    </a:p>
                  </a:txBody>
                  <a:tcPr marL="63500" marR="63500" marT="63500" marB="63500">
                    <a:lnL w="12700" cap="flat" cmpd="sng">
                      <a:solidFill>
                        <a:srgbClr val="212121"/>
                      </a:solidFill>
                      <a:prstDash val="solid"/>
                      <a:round/>
                      <a:headEnd type="none" w="sm" len="sm"/>
                      <a:tailEnd type="none" w="sm" len="sm"/>
                    </a:lnL>
                    <a:lnR w="12700" cap="flat" cmpd="sng">
                      <a:solidFill>
                        <a:srgbClr val="212121"/>
                      </a:solidFill>
                      <a:prstDash val="solid"/>
                      <a:round/>
                      <a:headEnd type="none" w="sm" len="sm"/>
                      <a:tailEnd type="none" w="sm" len="sm"/>
                    </a:lnR>
                    <a:lnT w="12700" cap="flat" cmpd="sng">
                      <a:solidFill>
                        <a:srgbClr val="212121"/>
                      </a:solidFill>
                      <a:prstDash val="solid"/>
                      <a:round/>
                      <a:headEnd type="none" w="sm" len="sm"/>
                      <a:tailEnd type="none" w="sm" len="sm"/>
                    </a:lnT>
                    <a:lnB w="12700"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600">
                          <a:solidFill>
                            <a:srgbClr val="212121"/>
                          </a:solidFill>
                        </a:rPr>
                        <a:t>Niue International Airport</a:t>
                      </a:r>
                      <a:endParaRPr sz="600">
                        <a:solidFill>
                          <a:srgbClr val="212121"/>
                        </a:solidFill>
                      </a:endParaRPr>
                    </a:p>
                  </a:txBody>
                  <a:tcPr marL="63500" marR="63500" marT="63500" marB="63500">
                    <a:lnL w="12700" cap="flat" cmpd="sng">
                      <a:solidFill>
                        <a:srgbClr val="212121"/>
                      </a:solidFill>
                      <a:prstDash val="solid"/>
                      <a:round/>
                      <a:headEnd type="none" w="sm" len="sm"/>
                      <a:tailEnd type="none" w="sm" len="sm"/>
                    </a:lnL>
                    <a:lnR w="12700" cap="flat" cmpd="sng">
                      <a:solidFill>
                        <a:srgbClr val="212121"/>
                      </a:solidFill>
                      <a:prstDash val="solid"/>
                      <a:round/>
                      <a:headEnd type="none" w="sm" len="sm"/>
                      <a:tailEnd type="none" w="sm" len="sm"/>
                    </a:lnR>
                    <a:lnT w="12700" cap="flat" cmpd="sng">
                      <a:solidFill>
                        <a:srgbClr val="212121"/>
                      </a:solidFill>
                      <a:prstDash val="solid"/>
                      <a:round/>
                      <a:headEnd type="none" w="sm" len="sm"/>
                      <a:tailEnd type="none" w="sm" len="sm"/>
                    </a:lnT>
                    <a:lnB w="12700" cap="flat" cmpd="sng">
                      <a:solidFill>
                        <a:srgbClr val="212121"/>
                      </a:solidFill>
                      <a:prstDash val="solid"/>
                      <a:round/>
                      <a:headEnd type="none" w="sm" len="sm"/>
                      <a:tailEnd type="none" w="sm" len="sm"/>
                    </a:lnB>
                  </a:tcPr>
                </a:tc>
                <a:extLst>
                  <a:ext uri="{0D108BD9-81ED-4DB2-BD59-A6C34878D82A}">
                    <a16:rowId xmlns:a16="http://schemas.microsoft.com/office/drawing/2014/main" val="10002"/>
                  </a:ext>
                </a:extLst>
              </a:tr>
              <a:tr h="246325">
                <a:tc>
                  <a:txBody>
                    <a:bodyPr/>
                    <a:lstStyle/>
                    <a:p>
                      <a:pPr marL="0" lvl="0" indent="0" algn="ctr" rtl="0">
                        <a:spcBef>
                          <a:spcPts val="0"/>
                        </a:spcBef>
                        <a:spcAft>
                          <a:spcPts val="0"/>
                        </a:spcAft>
                        <a:buNone/>
                      </a:pPr>
                      <a:r>
                        <a:rPr lang="en" sz="600">
                          <a:solidFill>
                            <a:srgbClr val="212121"/>
                          </a:solidFill>
                        </a:rPr>
                        <a:t>STZ</a:t>
                      </a:r>
                      <a:endParaRPr sz="600">
                        <a:solidFill>
                          <a:srgbClr val="212121"/>
                        </a:solidFill>
                      </a:endParaRPr>
                    </a:p>
                  </a:txBody>
                  <a:tcPr marL="63500" marR="63500" marT="63500" marB="63500">
                    <a:lnL w="12700" cap="flat" cmpd="sng">
                      <a:solidFill>
                        <a:srgbClr val="212121"/>
                      </a:solidFill>
                      <a:prstDash val="solid"/>
                      <a:round/>
                      <a:headEnd type="none" w="sm" len="sm"/>
                      <a:tailEnd type="none" w="sm" len="sm"/>
                    </a:lnL>
                    <a:lnR w="12700" cap="flat" cmpd="sng">
                      <a:solidFill>
                        <a:srgbClr val="212121"/>
                      </a:solidFill>
                      <a:prstDash val="solid"/>
                      <a:round/>
                      <a:headEnd type="none" w="sm" len="sm"/>
                      <a:tailEnd type="none" w="sm" len="sm"/>
                    </a:lnR>
                    <a:lnT w="12700" cap="flat" cmpd="sng">
                      <a:solidFill>
                        <a:srgbClr val="212121"/>
                      </a:solidFill>
                      <a:prstDash val="solid"/>
                      <a:round/>
                      <a:headEnd type="none" w="sm" len="sm"/>
                      <a:tailEnd type="none" w="sm" len="sm"/>
                    </a:lnT>
                    <a:lnB w="12700"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600">
                          <a:solidFill>
                            <a:srgbClr val="212121"/>
                          </a:solidFill>
                        </a:rPr>
                        <a:t>Santa Terezinha Airport</a:t>
                      </a:r>
                      <a:endParaRPr sz="600">
                        <a:solidFill>
                          <a:srgbClr val="212121"/>
                        </a:solidFill>
                      </a:endParaRPr>
                    </a:p>
                  </a:txBody>
                  <a:tcPr marL="63500" marR="63500" marT="63500" marB="63500">
                    <a:lnL w="12700" cap="flat" cmpd="sng">
                      <a:solidFill>
                        <a:srgbClr val="212121"/>
                      </a:solidFill>
                      <a:prstDash val="solid"/>
                      <a:round/>
                      <a:headEnd type="none" w="sm" len="sm"/>
                      <a:tailEnd type="none" w="sm" len="sm"/>
                    </a:lnL>
                    <a:lnR w="12700" cap="flat" cmpd="sng">
                      <a:solidFill>
                        <a:srgbClr val="212121"/>
                      </a:solidFill>
                      <a:prstDash val="solid"/>
                      <a:round/>
                      <a:headEnd type="none" w="sm" len="sm"/>
                      <a:tailEnd type="none" w="sm" len="sm"/>
                    </a:lnR>
                    <a:lnT w="12700" cap="flat" cmpd="sng">
                      <a:solidFill>
                        <a:srgbClr val="212121"/>
                      </a:solidFill>
                      <a:prstDash val="solid"/>
                      <a:round/>
                      <a:headEnd type="none" w="sm" len="sm"/>
                      <a:tailEnd type="none" w="sm" len="sm"/>
                    </a:lnT>
                    <a:lnB w="12700" cap="flat" cmpd="sng">
                      <a:solidFill>
                        <a:srgbClr val="212121"/>
                      </a:solidFill>
                      <a:prstDash val="solid"/>
                      <a:round/>
                      <a:headEnd type="none" w="sm" len="sm"/>
                      <a:tailEnd type="none" w="sm" len="sm"/>
                    </a:lnB>
                  </a:tcPr>
                </a:tc>
                <a:extLst>
                  <a:ext uri="{0D108BD9-81ED-4DB2-BD59-A6C34878D82A}">
                    <a16:rowId xmlns:a16="http://schemas.microsoft.com/office/drawing/2014/main" val="10003"/>
                  </a:ext>
                </a:extLst>
              </a:tr>
              <a:tr h="246325">
                <a:tc>
                  <a:txBody>
                    <a:bodyPr/>
                    <a:lstStyle/>
                    <a:p>
                      <a:pPr marL="0" lvl="0" indent="0" algn="ctr" rtl="0">
                        <a:spcBef>
                          <a:spcPts val="0"/>
                        </a:spcBef>
                        <a:spcAft>
                          <a:spcPts val="0"/>
                        </a:spcAft>
                        <a:buNone/>
                      </a:pPr>
                      <a:r>
                        <a:rPr lang="en" sz="600">
                          <a:solidFill>
                            <a:srgbClr val="212121"/>
                          </a:solidFill>
                        </a:rPr>
                        <a:t>SXX</a:t>
                      </a:r>
                      <a:endParaRPr sz="600">
                        <a:solidFill>
                          <a:srgbClr val="212121"/>
                        </a:solidFill>
                      </a:endParaRPr>
                    </a:p>
                  </a:txBody>
                  <a:tcPr marL="63500" marR="63500" marT="63500" marB="63500">
                    <a:lnL w="12700" cap="flat" cmpd="sng">
                      <a:solidFill>
                        <a:srgbClr val="212121"/>
                      </a:solidFill>
                      <a:prstDash val="solid"/>
                      <a:round/>
                      <a:headEnd type="none" w="sm" len="sm"/>
                      <a:tailEnd type="none" w="sm" len="sm"/>
                    </a:lnL>
                    <a:lnR w="12700" cap="flat" cmpd="sng">
                      <a:solidFill>
                        <a:srgbClr val="212121"/>
                      </a:solidFill>
                      <a:prstDash val="solid"/>
                      <a:round/>
                      <a:headEnd type="none" w="sm" len="sm"/>
                      <a:tailEnd type="none" w="sm" len="sm"/>
                    </a:lnR>
                    <a:lnT w="12700" cap="flat" cmpd="sng">
                      <a:solidFill>
                        <a:srgbClr val="212121"/>
                      </a:solidFill>
                      <a:prstDash val="solid"/>
                      <a:round/>
                      <a:headEnd type="none" w="sm" len="sm"/>
                      <a:tailEnd type="none" w="sm" len="sm"/>
                    </a:lnT>
                    <a:lnB w="12700"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600">
                          <a:solidFill>
                            <a:srgbClr val="202124"/>
                          </a:solidFill>
                        </a:rPr>
                        <a:t>São Félix do Xingu airport</a:t>
                      </a:r>
                      <a:endParaRPr sz="600">
                        <a:solidFill>
                          <a:srgbClr val="212121"/>
                        </a:solidFill>
                      </a:endParaRPr>
                    </a:p>
                  </a:txBody>
                  <a:tcPr marL="63500" marR="63500" marT="63500" marB="63500">
                    <a:lnL w="12700" cap="flat" cmpd="sng">
                      <a:solidFill>
                        <a:srgbClr val="212121"/>
                      </a:solidFill>
                      <a:prstDash val="solid"/>
                      <a:round/>
                      <a:headEnd type="none" w="sm" len="sm"/>
                      <a:tailEnd type="none" w="sm" len="sm"/>
                    </a:lnL>
                    <a:lnR w="12700" cap="flat" cmpd="sng">
                      <a:solidFill>
                        <a:srgbClr val="212121"/>
                      </a:solidFill>
                      <a:prstDash val="solid"/>
                      <a:round/>
                      <a:headEnd type="none" w="sm" len="sm"/>
                      <a:tailEnd type="none" w="sm" len="sm"/>
                    </a:lnR>
                    <a:lnT w="12700" cap="flat" cmpd="sng">
                      <a:solidFill>
                        <a:srgbClr val="212121"/>
                      </a:solidFill>
                      <a:prstDash val="solid"/>
                      <a:round/>
                      <a:headEnd type="none" w="sm" len="sm"/>
                      <a:tailEnd type="none" w="sm" len="sm"/>
                    </a:lnT>
                    <a:lnB w="12700" cap="flat" cmpd="sng">
                      <a:solidFill>
                        <a:srgbClr val="212121"/>
                      </a:solidFill>
                      <a:prstDash val="solid"/>
                      <a:round/>
                      <a:headEnd type="none" w="sm" len="sm"/>
                      <a:tailEnd type="none" w="sm" len="sm"/>
                    </a:lnB>
                  </a:tcPr>
                </a:tc>
                <a:extLst>
                  <a:ext uri="{0D108BD9-81ED-4DB2-BD59-A6C34878D82A}">
                    <a16:rowId xmlns:a16="http://schemas.microsoft.com/office/drawing/2014/main" val="10004"/>
                  </a:ext>
                </a:extLst>
              </a:tr>
              <a:tr h="246325">
                <a:tc>
                  <a:txBody>
                    <a:bodyPr/>
                    <a:lstStyle/>
                    <a:p>
                      <a:pPr marL="0" lvl="0" indent="0" algn="ctr" rtl="0">
                        <a:spcBef>
                          <a:spcPts val="0"/>
                        </a:spcBef>
                        <a:spcAft>
                          <a:spcPts val="0"/>
                        </a:spcAft>
                        <a:buNone/>
                      </a:pPr>
                      <a:r>
                        <a:rPr lang="en" sz="600">
                          <a:solidFill>
                            <a:srgbClr val="212121"/>
                          </a:solidFill>
                        </a:rPr>
                        <a:t>PTJ</a:t>
                      </a:r>
                      <a:endParaRPr sz="600">
                        <a:solidFill>
                          <a:srgbClr val="212121"/>
                        </a:solidFill>
                      </a:endParaRPr>
                    </a:p>
                  </a:txBody>
                  <a:tcPr marL="63500" marR="63500" marT="63500" marB="63500">
                    <a:lnL w="12700" cap="flat" cmpd="sng">
                      <a:solidFill>
                        <a:srgbClr val="212121"/>
                      </a:solidFill>
                      <a:prstDash val="solid"/>
                      <a:round/>
                      <a:headEnd type="none" w="sm" len="sm"/>
                      <a:tailEnd type="none" w="sm" len="sm"/>
                    </a:lnL>
                    <a:lnR w="12700" cap="flat" cmpd="sng">
                      <a:solidFill>
                        <a:srgbClr val="212121"/>
                      </a:solidFill>
                      <a:prstDash val="solid"/>
                      <a:round/>
                      <a:headEnd type="none" w="sm" len="sm"/>
                      <a:tailEnd type="none" w="sm" len="sm"/>
                    </a:lnR>
                    <a:lnT w="12700" cap="flat" cmpd="sng">
                      <a:solidFill>
                        <a:srgbClr val="212121"/>
                      </a:solidFill>
                      <a:prstDash val="solid"/>
                      <a:round/>
                      <a:headEnd type="none" w="sm" len="sm"/>
                      <a:tailEnd type="none" w="sm" len="sm"/>
                    </a:lnT>
                    <a:lnB w="12700"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600">
                          <a:solidFill>
                            <a:srgbClr val="212121"/>
                          </a:solidFill>
                        </a:rPr>
                        <a:t>Portland Airport</a:t>
                      </a:r>
                      <a:endParaRPr sz="600">
                        <a:solidFill>
                          <a:srgbClr val="212121"/>
                        </a:solidFill>
                      </a:endParaRPr>
                    </a:p>
                  </a:txBody>
                  <a:tcPr marL="63500" marR="63500" marT="63500" marB="63500">
                    <a:lnL w="12700" cap="flat" cmpd="sng">
                      <a:solidFill>
                        <a:srgbClr val="212121"/>
                      </a:solidFill>
                      <a:prstDash val="solid"/>
                      <a:round/>
                      <a:headEnd type="none" w="sm" len="sm"/>
                      <a:tailEnd type="none" w="sm" len="sm"/>
                    </a:lnL>
                    <a:lnR w="12700" cap="flat" cmpd="sng">
                      <a:solidFill>
                        <a:srgbClr val="212121"/>
                      </a:solidFill>
                      <a:prstDash val="solid"/>
                      <a:round/>
                      <a:headEnd type="none" w="sm" len="sm"/>
                      <a:tailEnd type="none" w="sm" len="sm"/>
                    </a:lnR>
                    <a:lnT w="12700" cap="flat" cmpd="sng">
                      <a:solidFill>
                        <a:srgbClr val="212121"/>
                      </a:solidFill>
                      <a:prstDash val="solid"/>
                      <a:round/>
                      <a:headEnd type="none" w="sm" len="sm"/>
                      <a:tailEnd type="none" w="sm" len="sm"/>
                    </a:lnT>
                    <a:lnB w="12700" cap="flat" cmpd="sng">
                      <a:solidFill>
                        <a:srgbClr val="212121"/>
                      </a:solidFill>
                      <a:prstDash val="solid"/>
                      <a:round/>
                      <a:headEnd type="none" w="sm" len="sm"/>
                      <a:tailEnd type="none" w="sm" len="sm"/>
                    </a:lnB>
                  </a:tcPr>
                </a:tc>
                <a:extLst>
                  <a:ext uri="{0D108BD9-81ED-4DB2-BD59-A6C34878D82A}">
                    <a16:rowId xmlns:a16="http://schemas.microsoft.com/office/drawing/2014/main" val="10005"/>
                  </a:ext>
                </a:extLst>
              </a:tr>
              <a:tr h="246325">
                <a:tc>
                  <a:txBody>
                    <a:bodyPr/>
                    <a:lstStyle/>
                    <a:p>
                      <a:pPr marL="0" lvl="0" indent="0" algn="ctr" rtl="0">
                        <a:spcBef>
                          <a:spcPts val="0"/>
                        </a:spcBef>
                        <a:spcAft>
                          <a:spcPts val="0"/>
                        </a:spcAft>
                        <a:buNone/>
                      </a:pPr>
                      <a:r>
                        <a:rPr lang="en" sz="600">
                          <a:solidFill>
                            <a:srgbClr val="212121"/>
                          </a:solidFill>
                        </a:rPr>
                        <a:t>VDA</a:t>
                      </a:r>
                      <a:endParaRPr sz="600">
                        <a:solidFill>
                          <a:srgbClr val="212121"/>
                        </a:solidFill>
                      </a:endParaRPr>
                    </a:p>
                  </a:txBody>
                  <a:tcPr marL="63500" marR="63500" marT="63500" marB="63500">
                    <a:lnL w="12700" cap="flat" cmpd="sng">
                      <a:solidFill>
                        <a:srgbClr val="212121"/>
                      </a:solidFill>
                      <a:prstDash val="solid"/>
                      <a:round/>
                      <a:headEnd type="none" w="sm" len="sm"/>
                      <a:tailEnd type="none" w="sm" len="sm"/>
                    </a:lnL>
                    <a:lnR w="12700" cap="flat" cmpd="sng">
                      <a:solidFill>
                        <a:srgbClr val="212121"/>
                      </a:solidFill>
                      <a:prstDash val="solid"/>
                      <a:round/>
                      <a:headEnd type="none" w="sm" len="sm"/>
                      <a:tailEnd type="none" w="sm" len="sm"/>
                    </a:lnR>
                    <a:lnT w="12700" cap="flat" cmpd="sng">
                      <a:solidFill>
                        <a:srgbClr val="212121"/>
                      </a:solidFill>
                      <a:prstDash val="solid"/>
                      <a:round/>
                      <a:headEnd type="none" w="sm" len="sm"/>
                      <a:tailEnd type="none" w="sm" len="sm"/>
                    </a:lnT>
                    <a:lnB w="12700"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600">
                          <a:solidFill>
                            <a:srgbClr val="212121"/>
                          </a:solidFill>
                        </a:rPr>
                        <a:t>Ovda Airport</a:t>
                      </a:r>
                      <a:endParaRPr sz="600">
                        <a:solidFill>
                          <a:srgbClr val="212121"/>
                        </a:solidFill>
                      </a:endParaRPr>
                    </a:p>
                  </a:txBody>
                  <a:tcPr marL="63500" marR="63500" marT="63500" marB="63500">
                    <a:lnL w="12700" cap="flat" cmpd="sng">
                      <a:solidFill>
                        <a:srgbClr val="212121"/>
                      </a:solidFill>
                      <a:prstDash val="solid"/>
                      <a:round/>
                      <a:headEnd type="none" w="sm" len="sm"/>
                      <a:tailEnd type="none" w="sm" len="sm"/>
                    </a:lnL>
                    <a:lnR w="12700" cap="flat" cmpd="sng">
                      <a:solidFill>
                        <a:srgbClr val="212121"/>
                      </a:solidFill>
                      <a:prstDash val="solid"/>
                      <a:round/>
                      <a:headEnd type="none" w="sm" len="sm"/>
                      <a:tailEnd type="none" w="sm" len="sm"/>
                    </a:lnR>
                    <a:lnT w="12700" cap="flat" cmpd="sng">
                      <a:solidFill>
                        <a:srgbClr val="212121"/>
                      </a:solidFill>
                      <a:prstDash val="solid"/>
                      <a:round/>
                      <a:headEnd type="none" w="sm" len="sm"/>
                      <a:tailEnd type="none" w="sm" len="sm"/>
                    </a:lnT>
                    <a:lnB w="12700" cap="flat" cmpd="sng">
                      <a:solidFill>
                        <a:srgbClr val="212121"/>
                      </a:solidFill>
                      <a:prstDash val="solid"/>
                      <a:round/>
                      <a:headEnd type="none" w="sm" len="sm"/>
                      <a:tailEnd type="none" w="sm" len="sm"/>
                    </a:lnB>
                  </a:tcPr>
                </a:tc>
                <a:extLst>
                  <a:ext uri="{0D108BD9-81ED-4DB2-BD59-A6C34878D82A}">
                    <a16:rowId xmlns:a16="http://schemas.microsoft.com/office/drawing/2014/main" val="10006"/>
                  </a:ext>
                </a:extLst>
              </a:tr>
              <a:tr h="246325">
                <a:tc>
                  <a:txBody>
                    <a:bodyPr/>
                    <a:lstStyle/>
                    <a:p>
                      <a:pPr marL="0" lvl="0" indent="0" algn="ctr" rtl="0">
                        <a:spcBef>
                          <a:spcPts val="0"/>
                        </a:spcBef>
                        <a:spcAft>
                          <a:spcPts val="0"/>
                        </a:spcAft>
                        <a:buNone/>
                      </a:pPr>
                      <a:r>
                        <a:rPr lang="en" sz="600">
                          <a:solidFill>
                            <a:srgbClr val="212121"/>
                          </a:solidFill>
                        </a:rPr>
                        <a:t>MSW</a:t>
                      </a:r>
                      <a:endParaRPr sz="600">
                        <a:solidFill>
                          <a:srgbClr val="212121"/>
                        </a:solidFill>
                      </a:endParaRPr>
                    </a:p>
                  </a:txBody>
                  <a:tcPr marL="63500" marR="63500" marT="63500" marB="63500">
                    <a:lnL w="12700" cap="flat" cmpd="sng">
                      <a:solidFill>
                        <a:srgbClr val="212121"/>
                      </a:solidFill>
                      <a:prstDash val="solid"/>
                      <a:round/>
                      <a:headEnd type="none" w="sm" len="sm"/>
                      <a:tailEnd type="none" w="sm" len="sm"/>
                    </a:lnL>
                    <a:lnR w="12700" cap="flat" cmpd="sng">
                      <a:solidFill>
                        <a:srgbClr val="212121"/>
                      </a:solidFill>
                      <a:prstDash val="solid"/>
                      <a:round/>
                      <a:headEnd type="none" w="sm" len="sm"/>
                      <a:tailEnd type="none" w="sm" len="sm"/>
                    </a:lnR>
                    <a:lnT w="12700" cap="flat" cmpd="sng">
                      <a:solidFill>
                        <a:srgbClr val="212121"/>
                      </a:solidFill>
                      <a:prstDash val="solid"/>
                      <a:round/>
                      <a:headEnd type="none" w="sm" len="sm"/>
                      <a:tailEnd type="none" w="sm" len="sm"/>
                    </a:lnT>
                    <a:lnB w="12700"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600">
                          <a:solidFill>
                            <a:srgbClr val="212121"/>
                          </a:solidFill>
                        </a:rPr>
                        <a:t>Massawa International Airport</a:t>
                      </a:r>
                      <a:endParaRPr sz="600">
                        <a:solidFill>
                          <a:srgbClr val="212121"/>
                        </a:solidFill>
                      </a:endParaRPr>
                    </a:p>
                  </a:txBody>
                  <a:tcPr marL="63500" marR="63500" marT="63500" marB="63500">
                    <a:lnL w="12700" cap="flat" cmpd="sng">
                      <a:solidFill>
                        <a:srgbClr val="212121"/>
                      </a:solidFill>
                      <a:prstDash val="solid"/>
                      <a:round/>
                      <a:headEnd type="none" w="sm" len="sm"/>
                      <a:tailEnd type="none" w="sm" len="sm"/>
                    </a:lnL>
                    <a:lnR w="12700" cap="flat" cmpd="sng">
                      <a:solidFill>
                        <a:srgbClr val="212121"/>
                      </a:solidFill>
                      <a:prstDash val="solid"/>
                      <a:round/>
                      <a:headEnd type="none" w="sm" len="sm"/>
                      <a:tailEnd type="none" w="sm" len="sm"/>
                    </a:lnR>
                    <a:lnT w="12700" cap="flat" cmpd="sng">
                      <a:solidFill>
                        <a:srgbClr val="212121"/>
                      </a:solidFill>
                      <a:prstDash val="solid"/>
                      <a:round/>
                      <a:headEnd type="none" w="sm" len="sm"/>
                      <a:tailEnd type="none" w="sm" len="sm"/>
                    </a:lnT>
                    <a:lnB w="12700" cap="flat" cmpd="sng">
                      <a:solidFill>
                        <a:srgbClr val="21212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47"/>
        <p:cNvGrpSpPr/>
        <p:nvPr/>
      </p:nvGrpSpPr>
      <p:grpSpPr>
        <a:xfrm>
          <a:off x="0" y="0"/>
          <a:ext cx="0" cy="0"/>
          <a:chOff x="0" y="0"/>
          <a:chExt cx="0" cy="0"/>
        </a:xfrm>
      </p:grpSpPr>
      <p:sp>
        <p:nvSpPr>
          <p:cNvPr id="2948" name="Google Shape;2948;g22e5d5da8ae_1_0"/>
          <p:cNvSpPr/>
          <p:nvPr/>
        </p:nvSpPr>
        <p:spPr>
          <a:xfrm>
            <a:off x="0" y="4769425"/>
            <a:ext cx="9144000" cy="37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49" name="Google Shape;2949;g22e5d5da8ae_1_0"/>
          <p:cNvSpPr txBox="1">
            <a:spLocks noGrp="1"/>
          </p:cNvSpPr>
          <p:nvPr>
            <p:ph type="ctrTitle"/>
          </p:nvPr>
        </p:nvSpPr>
        <p:spPr>
          <a:xfrm>
            <a:off x="347490" y="231725"/>
            <a:ext cx="8406300" cy="32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None/>
            </a:pPr>
            <a:r>
              <a:rPr lang="en"/>
              <a:t>Network: Log-Log Degree Distribution</a:t>
            </a:r>
            <a:endParaRPr/>
          </a:p>
        </p:txBody>
      </p:sp>
      <p:pic>
        <p:nvPicPr>
          <p:cNvPr id="2950" name="Google Shape;2950;g22e5d5da8ae_1_0"/>
          <p:cNvPicPr preferRelativeResize="0"/>
          <p:nvPr/>
        </p:nvPicPr>
        <p:blipFill rotWithShape="1">
          <a:blip r:embed="rId3">
            <a:alphaModFix/>
          </a:blip>
          <a:srcRect l="49969"/>
          <a:stretch/>
        </p:blipFill>
        <p:spPr>
          <a:xfrm>
            <a:off x="4518301" y="812200"/>
            <a:ext cx="4266048" cy="3153676"/>
          </a:xfrm>
          <a:prstGeom prst="rect">
            <a:avLst/>
          </a:prstGeom>
          <a:noFill/>
          <a:ln>
            <a:noFill/>
          </a:ln>
        </p:spPr>
      </p:pic>
      <p:sp>
        <p:nvSpPr>
          <p:cNvPr id="2951" name="Google Shape;2951;g22e5d5da8ae_1_0"/>
          <p:cNvSpPr txBox="1"/>
          <p:nvPr/>
        </p:nvSpPr>
        <p:spPr>
          <a:xfrm>
            <a:off x="347500" y="812200"/>
            <a:ext cx="4068300" cy="334860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chemeClr val="dk2"/>
              </a:buClr>
              <a:buSzPts val="1400"/>
              <a:buFont typeface="Anaheim"/>
              <a:buChar char="•"/>
            </a:pPr>
            <a:r>
              <a:rPr lang="en">
                <a:latin typeface="Anaheim"/>
                <a:ea typeface="Anaheim"/>
                <a:cs typeface="Anaheim"/>
                <a:sym typeface="Anaheim"/>
              </a:rPr>
              <a:t>Mimics the concept of using log-log plot for degree distribution in a real world scenario</a:t>
            </a:r>
            <a:endParaRPr>
              <a:latin typeface="Anaheim"/>
              <a:ea typeface="Anaheim"/>
              <a:cs typeface="Anaheim"/>
              <a:sym typeface="Anaheim"/>
            </a:endParaRPr>
          </a:p>
          <a:p>
            <a:pPr marL="457200" marR="0" lvl="0" indent="0" algn="l" rtl="0">
              <a:lnSpc>
                <a:spcPct val="100000"/>
              </a:lnSpc>
              <a:spcBef>
                <a:spcPts val="0"/>
              </a:spcBef>
              <a:spcAft>
                <a:spcPts val="0"/>
              </a:spcAft>
              <a:buNone/>
            </a:pPr>
            <a:endParaRPr>
              <a:latin typeface="Anaheim"/>
              <a:ea typeface="Anaheim"/>
              <a:cs typeface="Anaheim"/>
              <a:sym typeface="Anaheim"/>
            </a:endParaRPr>
          </a:p>
          <a:p>
            <a:pPr marL="285750" marR="0" lvl="0" indent="-285750" algn="l" rtl="0">
              <a:lnSpc>
                <a:spcPct val="100000"/>
              </a:lnSpc>
              <a:spcBef>
                <a:spcPts val="0"/>
              </a:spcBef>
              <a:spcAft>
                <a:spcPts val="0"/>
              </a:spcAft>
              <a:buClr>
                <a:schemeClr val="dk2"/>
              </a:buClr>
              <a:buSzPts val="1400"/>
              <a:buFont typeface="Anaheim"/>
              <a:buChar char="•"/>
            </a:pPr>
            <a:r>
              <a:rPr lang="en">
                <a:latin typeface="Anaheim"/>
                <a:ea typeface="Anaheim"/>
                <a:cs typeface="Anaheim"/>
                <a:sym typeface="Anaheim"/>
              </a:rPr>
              <a:t>In the context of airports and flights, the power law suggests that a few </a:t>
            </a:r>
            <a:r>
              <a:rPr lang="en">
                <a:solidFill>
                  <a:schemeClr val="dk2"/>
                </a:solidFill>
                <a:latin typeface="Anaheim"/>
                <a:ea typeface="Anaheim"/>
                <a:cs typeface="Anaheim"/>
                <a:sym typeface="Anaheim"/>
              </a:rPr>
              <a:t>major airports serve as hubs.</a:t>
            </a:r>
            <a:endParaRPr>
              <a:solidFill>
                <a:schemeClr val="dk2"/>
              </a:solidFill>
              <a:latin typeface="Anaheim"/>
              <a:ea typeface="Anaheim"/>
              <a:cs typeface="Anaheim"/>
              <a:sym typeface="Anaheim"/>
            </a:endParaRPr>
          </a:p>
          <a:p>
            <a:pPr marL="457200" marR="0" lvl="0" indent="0" algn="l" rtl="0">
              <a:lnSpc>
                <a:spcPct val="100000"/>
              </a:lnSpc>
              <a:spcBef>
                <a:spcPts val="0"/>
              </a:spcBef>
              <a:spcAft>
                <a:spcPts val="0"/>
              </a:spcAft>
              <a:buNone/>
            </a:pPr>
            <a:endParaRPr>
              <a:latin typeface="Anaheim"/>
              <a:ea typeface="Anaheim"/>
              <a:cs typeface="Anaheim"/>
              <a:sym typeface="Anaheim"/>
            </a:endParaRPr>
          </a:p>
          <a:p>
            <a:pPr marL="285750" marR="0" lvl="0" indent="-285750" algn="l" rtl="0">
              <a:lnSpc>
                <a:spcPct val="100000"/>
              </a:lnSpc>
              <a:spcBef>
                <a:spcPts val="0"/>
              </a:spcBef>
              <a:spcAft>
                <a:spcPts val="0"/>
              </a:spcAft>
              <a:buClr>
                <a:schemeClr val="dk2"/>
              </a:buClr>
              <a:buSzPts val="1400"/>
              <a:buFont typeface="Anaheim"/>
              <a:buChar char="•"/>
            </a:pPr>
            <a:r>
              <a:rPr lang="en">
                <a:latin typeface="Anaheim"/>
                <a:ea typeface="Anaheim"/>
                <a:cs typeface="Anaheim"/>
                <a:sym typeface="Anaheim"/>
              </a:rPr>
              <a:t>Small airports will see much </a:t>
            </a:r>
            <a:r>
              <a:rPr lang="en">
                <a:solidFill>
                  <a:schemeClr val="dk2"/>
                </a:solidFill>
                <a:latin typeface="Anaheim"/>
                <a:ea typeface="Anaheim"/>
                <a:cs typeface="Anaheim"/>
                <a:sym typeface="Anaheim"/>
              </a:rPr>
              <a:t>less activity</a:t>
            </a:r>
            <a:r>
              <a:rPr lang="en">
                <a:latin typeface="Anaheim"/>
                <a:ea typeface="Anaheim"/>
                <a:cs typeface="Anaheim"/>
                <a:sym typeface="Anaheim"/>
              </a:rPr>
              <a:t>.</a:t>
            </a:r>
            <a:endParaRPr>
              <a:latin typeface="Anaheim"/>
              <a:ea typeface="Anaheim"/>
              <a:cs typeface="Anaheim"/>
              <a:sym typeface="Anaheim"/>
            </a:endParaRPr>
          </a:p>
          <a:p>
            <a:pPr marL="457200" marR="0" lvl="0" indent="0" algn="l" rtl="0">
              <a:lnSpc>
                <a:spcPct val="100000"/>
              </a:lnSpc>
              <a:spcBef>
                <a:spcPts val="0"/>
              </a:spcBef>
              <a:spcAft>
                <a:spcPts val="0"/>
              </a:spcAft>
              <a:buNone/>
            </a:pPr>
            <a:endParaRPr>
              <a:latin typeface="Anaheim"/>
              <a:ea typeface="Anaheim"/>
              <a:cs typeface="Anaheim"/>
              <a:sym typeface="Anaheim"/>
            </a:endParaRPr>
          </a:p>
          <a:p>
            <a:pPr marL="285750" marR="0" lvl="0" indent="-285750" algn="l" rtl="0">
              <a:lnSpc>
                <a:spcPct val="100000"/>
              </a:lnSpc>
              <a:spcBef>
                <a:spcPts val="0"/>
              </a:spcBef>
              <a:spcAft>
                <a:spcPts val="0"/>
              </a:spcAft>
              <a:buClr>
                <a:schemeClr val="dk2"/>
              </a:buClr>
              <a:buSzPts val="1400"/>
              <a:buFont typeface="Anaheim"/>
              <a:buChar char="•"/>
            </a:pPr>
            <a:r>
              <a:rPr lang="en">
                <a:latin typeface="Anaheim"/>
                <a:ea typeface="Anaheim"/>
                <a:cs typeface="Anaheim"/>
                <a:sym typeface="Anaheim"/>
              </a:rPr>
              <a:t>The power law has important implications for understanding the dynamics of domestic or global air traffic networks, and can inform decisions related to airport planning, air traffic control and airline operations.</a:t>
            </a:r>
            <a:endParaRPr>
              <a:latin typeface="Anaheim"/>
              <a:ea typeface="Anaheim"/>
              <a:cs typeface="Anaheim"/>
              <a:sym typeface="Anaheim"/>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952" name="Google Shape;2952;g22e5d5da8ae_1_0"/>
          <p:cNvCxnSpPr/>
          <p:nvPr/>
        </p:nvCxnSpPr>
        <p:spPr>
          <a:xfrm>
            <a:off x="5318275" y="1097275"/>
            <a:ext cx="2325300" cy="25224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56"/>
        <p:cNvGrpSpPr/>
        <p:nvPr/>
      </p:nvGrpSpPr>
      <p:grpSpPr>
        <a:xfrm>
          <a:off x="0" y="0"/>
          <a:ext cx="0" cy="0"/>
          <a:chOff x="0" y="0"/>
          <a:chExt cx="0" cy="0"/>
        </a:xfrm>
      </p:grpSpPr>
      <p:sp>
        <p:nvSpPr>
          <p:cNvPr id="2957" name="Google Shape;2957;g22e66ca9dd2_1_109"/>
          <p:cNvSpPr/>
          <p:nvPr/>
        </p:nvSpPr>
        <p:spPr>
          <a:xfrm>
            <a:off x="0" y="4769425"/>
            <a:ext cx="9144000" cy="37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58" name="Google Shape;2958;g22e66ca9dd2_1_109"/>
          <p:cNvSpPr txBox="1">
            <a:spLocks noGrp="1"/>
          </p:cNvSpPr>
          <p:nvPr>
            <p:ph type="ctrTitle"/>
          </p:nvPr>
        </p:nvSpPr>
        <p:spPr>
          <a:xfrm>
            <a:off x="347490" y="231725"/>
            <a:ext cx="8406300" cy="32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None/>
            </a:pPr>
            <a:r>
              <a:rPr lang="en"/>
              <a:t>Network: Size of Connected Components </a:t>
            </a:r>
            <a:endParaRPr/>
          </a:p>
        </p:txBody>
      </p:sp>
      <p:sp>
        <p:nvSpPr>
          <p:cNvPr id="2959" name="Google Shape;2959;g22e66ca9dd2_1_109"/>
          <p:cNvSpPr txBox="1"/>
          <p:nvPr/>
        </p:nvSpPr>
        <p:spPr>
          <a:xfrm>
            <a:off x="347500" y="664688"/>
            <a:ext cx="3813300" cy="151410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chemeClr val="dk2"/>
              </a:buClr>
              <a:buSzPts val="1400"/>
              <a:buFont typeface="Anaheim"/>
              <a:buChar char="•"/>
            </a:pPr>
            <a:r>
              <a:rPr lang="en">
                <a:latin typeface="Anaheim"/>
                <a:ea typeface="Anaheim"/>
                <a:cs typeface="Anaheim"/>
                <a:sym typeface="Anaheim"/>
              </a:rPr>
              <a:t>The entire network is not strongly connected</a:t>
            </a:r>
            <a:endParaRPr>
              <a:latin typeface="Anaheim"/>
              <a:ea typeface="Anaheim"/>
              <a:cs typeface="Anaheim"/>
              <a:sym typeface="Anaheim"/>
            </a:endParaRPr>
          </a:p>
          <a:p>
            <a:pPr marL="457200" marR="0" lvl="0" indent="0" algn="l" rtl="0">
              <a:lnSpc>
                <a:spcPct val="100000"/>
              </a:lnSpc>
              <a:spcBef>
                <a:spcPts val="0"/>
              </a:spcBef>
              <a:spcAft>
                <a:spcPts val="0"/>
              </a:spcAft>
              <a:buNone/>
            </a:pPr>
            <a:endParaRPr>
              <a:latin typeface="Anaheim"/>
              <a:ea typeface="Anaheim"/>
              <a:cs typeface="Anaheim"/>
              <a:sym typeface="Anaheim"/>
            </a:endParaRPr>
          </a:p>
          <a:p>
            <a:pPr marL="285750" marR="0" lvl="0" indent="-285750" algn="l" rtl="0">
              <a:lnSpc>
                <a:spcPct val="100000"/>
              </a:lnSpc>
              <a:spcBef>
                <a:spcPts val="0"/>
              </a:spcBef>
              <a:spcAft>
                <a:spcPts val="0"/>
              </a:spcAft>
              <a:buClr>
                <a:schemeClr val="dk2"/>
              </a:buClr>
              <a:buSzPts val="1400"/>
              <a:buFont typeface="Anaheim"/>
              <a:buChar char="•"/>
            </a:pPr>
            <a:r>
              <a:rPr lang="en">
                <a:latin typeface="Anaheim"/>
                <a:ea typeface="Anaheim"/>
                <a:cs typeface="Anaheim"/>
                <a:sym typeface="Anaheim"/>
              </a:rPr>
              <a:t>There is a clear Super Connected Component containing </a:t>
            </a:r>
            <a:r>
              <a:rPr lang="en" b="1">
                <a:solidFill>
                  <a:schemeClr val="dk2"/>
                </a:solidFill>
                <a:latin typeface="Anaheim"/>
                <a:ea typeface="Anaheim"/>
                <a:cs typeface="Anaheim"/>
                <a:sym typeface="Anaheim"/>
              </a:rPr>
              <a:t>99.18%</a:t>
            </a:r>
            <a:r>
              <a:rPr lang="en">
                <a:latin typeface="Anaheim"/>
                <a:ea typeface="Anaheim"/>
                <a:cs typeface="Anaheim"/>
                <a:sym typeface="Anaheim"/>
              </a:rPr>
              <a:t> of all nodes.</a:t>
            </a:r>
            <a:endParaRPr>
              <a:latin typeface="Anaheim"/>
              <a:ea typeface="Anaheim"/>
              <a:cs typeface="Anaheim"/>
              <a:sym typeface="Anaheim"/>
            </a:endParaRPr>
          </a:p>
          <a:p>
            <a:pPr marL="457200" marR="0" lvl="0" indent="0" algn="l" rtl="0">
              <a:lnSpc>
                <a:spcPct val="100000"/>
              </a:lnSpc>
              <a:spcBef>
                <a:spcPts val="0"/>
              </a:spcBef>
              <a:spcAft>
                <a:spcPts val="0"/>
              </a:spcAft>
              <a:buNone/>
            </a:pPr>
            <a:endParaRPr>
              <a:latin typeface="Anaheim"/>
              <a:ea typeface="Anaheim"/>
              <a:cs typeface="Anaheim"/>
              <a:sym typeface="Anaheim"/>
            </a:endParaRPr>
          </a:p>
          <a:p>
            <a:pPr marL="285750" marR="0" lvl="0" indent="-285750" algn="l" rtl="0">
              <a:lnSpc>
                <a:spcPct val="100000"/>
              </a:lnSpc>
              <a:spcBef>
                <a:spcPts val="0"/>
              </a:spcBef>
              <a:spcAft>
                <a:spcPts val="0"/>
              </a:spcAft>
              <a:buClr>
                <a:schemeClr val="dk2"/>
              </a:buClr>
              <a:buSzPts val="1400"/>
              <a:buFont typeface="Anaheim"/>
              <a:buChar char="•"/>
            </a:pPr>
            <a:r>
              <a:rPr lang="en" b="1">
                <a:solidFill>
                  <a:schemeClr val="dk2"/>
                </a:solidFill>
                <a:latin typeface="Anaheim"/>
                <a:ea typeface="Anaheim"/>
                <a:cs typeface="Anaheim"/>
                <a:sym typeface="Anaheim"/>
              </a:rPr>
              <a:t>8</a:t>
            </a:r>
            <a:r>
              <a:rPr lang="en">
                <a:latin typeface="Anaheim"/>
                <a:ea typeface="Anaheim"/>
                <a:cs typeface="Anaheim"/>
                <a:sym typeface="Anaheim"/>
              </a:rPr>
              <a:t> Connected Components:</a:t>
            </a:r>
            <a:endParaRPr>
              <a:latin typeface="Anaheim"/>
              <a:ea typeface="Anaheim"/>
              <a:cs typeface="Anaheim"/>
              <a:sym typeface="Anaheim"/>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60" name="Google Shape;2960;g22e66ca9dd2_1_109"/>
          <p:cNvPicPr preferRelativeResize="0"/>
          <p:nvPr/>
        </p:nvPicPr>
        <p:blipFill rotWithShape="1">
          <a:blip r:embed="rId3">
            <a:alphaModFix/>
          </a:blip>
          <a:srcRect r="1487"/>
          <a:stretch/>
        </p:blipFill>
        <p:spPr>
          <a:xfrm>
            <a:off x="4415800" y="869075"/>
            <a:ext cx="4589149" cy="3205550"/>
          </a:xfrm>
          <a:prstGeom prst="rect">
            <a:avLst/>
          </a:prstGeom>
          <a:noFill/>
          <a:ln>
            <a:noFill/>
          </a:ln>
        </p:spPr>
      </p:pic>
      <p:graphicFrame>
        <p:nvGraphicFramePr>
          <p:cNvPr id="2961" name="Google Shape;2961;g22e66ca9dd2_1_109"/>
          <p:cNvGraphicFramePr/>
          <p:nvPr/>
        </p:nvGraphicFramePr>
        <p:xfrm>
          <a:off x="369075" y="2286538"/>
          <a:ext cx="3770150" cy="1981050"/>
        </p:xfrm>
        <a:graphic>
          <a:graphicData uri="http://schemas.openxmlformats.org/drawingml/2006/table">
            <a:tbl>
              <a:tblPr>
                <a:noFill/>
                <a:tableStyleId>{637FDCA4-663F-449A-BE97-95D644D78F28}</a:tableStyleId>
              </a:tblPr>
              <a:tblGrid>
                <a:gridCol w="1859475">
                  <a:extLst>
                    <a:ext uri="{9D8B030D-6E8A-4147-A177-3AD203B41FA5}">
                      <a16:colId xmlns:a16="http://schemas.microsoft.com/office/drawing/2014/main" val="20000"/>
                    </a:ext>
                  </a:extLst>
                </a:gridCol>
                <a:gridCol w="1910675">
                  <a:extLst>
                    <a:ext uri="{9D8B030D-6E8A-4147-A177-3AD203B41FA5}">
                      <a16:colId xmlns:a16="http://schemas.microsoft.com/office/drawing/2014/main" val="20001"/>
                    </a:ext>
                  </a:extLst>
                </a:gridCol>
              </a:tblGrid>
              <a:tr h="366050">
                <a:tc>
                  <a:txBody>
                    <a:bodyPr/>
                    <a:lstStyle/>
                    <a:p>
                      <a:pPr marL="0" lvl="0" indent="0" algn="ctr" rtl="0">
                        <a:spcBef>
                          <a:spcPts val="0"/>
                        </a:spcBef>
                        <a:spcAft>
                          <a:spcPts val="0"/>
                        </a:spcAft>
                        <a:buNone/>
                      </a:pPr>
                      <a:r>
                        <a:rPr lang="en" b="1">
                          <a:solidFill>
                            <a:schemeClr val="lt2"/>
                          </a:solidFill>
                        </a:rPr>
                        <a:t>Size</a:t>
                      </a:r>
                      <a:endParaRPr b="1">
                        <a:solidFill>
                          <a:schemeClr val="lt2"/>
                        </a:solidFill>
                      </a:endParaRPr>
                    </a:p>
                  </a:txBody>
                  <a:tcPr marL="91425" marR="91425" marT="91425" marB="91425">
                    <a:solidFill>
                      <a:schemeClr val="dk2"/>
                    </a:solidFill>
                  </a:tcPr>
                </a:tc>
                <a:tc>
                  <a:txBody>
                    <a:bodyPr/>
                    <a:lstStyle/>
                    <a:p>
                      <a:pPr marL="0" lvl="0" indent="0" algn="ctr" rtl="0">
                        <a:spcBef>
                          <a:spcPts val="0"/>
                        </a:spcBef>
                        <a:spcAft>
                          <a:spcPts val="0"/>
                        </a:spcAft>
                        <a:buNone/>
                      </a:pPr>
                      <a:r>
                        <a:rPr lang="en" b="1">
                          <a:solidFill>
                            <a:schemeClr val="lt2"/>
                          </a:solidFill>
                        </a:rPr>
                        <a:t># Components</a:t>
                      </a:r>
                      <a:endParaRPr b="1">
                        <a:solidFill>
                          <a:schemeClr val="lt2"/>
                        </a:solidFill>
                      </a:endParaRPr>
                    </a:p>
                  </a:txBody>
                  <a:tcPr marL="91425" marR="91425" marT="91425" marB="91425">
                    <a:solidFill>
                      <a:schemeClr val="dk2"/>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a:t>10</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ctr" rtl="0">
                        <a:spcBef>
                          <a:spcPts val="0"/>
                        </a:spcBef>
                        <a:spcAft>
                          <a:spcPts val="0"/>
                        </a:spcAft>
                        <a:buNone/>
                      </a:pPr>
                      <a:r>
                        <a:rPr lang="en"/>
                        <a:t>3397</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823"/>
        <p:cNvGrpSpPr/>
        <p:nvPr/>
      </p:nvGrpSpPr>
      <p:grpSpPr>
        <a:xfrm>
          <a:off x="0" y="0"/>
          <a:ext cx="0" cy="0"/>
          <a:chOff x="0" y="0"/>
          <a:chExt cx="0" cy="0"/>
        </a:xfrm>
      </p:grpSpPr>
      <p:sp>
        <p:nvSpPr>
          <p:cNvPr id="1824" name="Google Shape;1824;p3"/>
          <p:cNvSpPr txBox="1"/>
          <p:nvPr/>
        </p:nvSpPr>
        <p:spPr>
          <a:xfrm>
            <a:off x="2115730" y="2249400"/>
            <a:ext cx="4912540" cy="64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6000" b="0" i="0" u="none" strike="noStrike" cap="none">
                <a:solidFill>
                  <a:srgbClr val="000000"/>
                </a:solidFill>
                <a:latin typeface="Alata"/>
                <a:ea typeface="Alata"/>
                <a:cs typeface="Alata"/>
                <a:sym typeface="Alata"/>
              </a:rPr>
              <a:t>But First…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24"/>
                                        </p:tgtEl>
                                        <p:attrNameLst>
                                          <p:attrName>style.visibility</p:attrName>
                                        </p:attrNameLst>
                                      </p:cBhvr>
                                      <p:to>
                                        <p:strVal val="visible"/>
                                      </p:to>
                                    </p:set>
                                    <p:animEffect transition="in" filter="fade">
                                      <p:cBhvr>
                                        <p:cTn id="7" dur="1000"/>
                                        <p:tgtEl>
                                          <p:spTgt spid="1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65"/>
        <p:cNvGrpSpPr/>
        <p:nvPr/>
      </p:nvGrpSpPr>
      <p:grpSpPr>
        <a:xfrm>
          <a:off x="0" y="0"/>
          <a:ext cx="0" cy="0"/>
          <a:chOff x="0" y="0"/>
          <a:chExt cx="0" cy="0"/>
        </a:xfrm>
      </p:grpSpPr>
      <p:sp>
        <p:nvSpPr>
          <p:cNvPr id="2966" name="Google Shape;2966;g23b33c4898e_1_90"/>
          <p:cNvSpPr txBox="1">
            <a:spLocks noGrp="1"/>
          </p:cNvSpPr>
          <p:nvPr>
            <p:ph type="ctrTitle" idx="4294967295"/>
          </p:nvPr>
        </p:nvSpPr>
        <p:spPr>
          <a:xfrm>
            <a:off x="347490" y="231725"/>
            <a:ext cx="8406300" cy="32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3600"/>
              <a:buFont typeface="Arial"/>
              <a:buNone/>
            </a:pPr>
            <a:r>
              <a:rPr lang="en" sz="2400"/>
              <a:t>Network: Small Connected Components</a:t>
            </a:r>
            <a:endParaRPr sz="3000"/>
          </a:p>
        </p:txBody>
      </p:sp>
      <p:sp>
        <p:nvSpPr>
          <p:cNvPr id="2967" name="Google Shape;2967;g23b33c4898e_1_90"/>
          <p:cNvSpPr txBox="1"/>
          <p:nvPr/>
        </p:nvSpPr>
        <p:spPr>
          <a:xfrm>
            <a:off x="347500" y="602075"/>
            <a:ext cx="7387500" cy="571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Anaheim"/>
              <a:buChar char="●"/>
            </a:pPr>
            <a:r>
              <a:rPr lang="en">
                <a:solidFill>
                  <a:schemeClr val="dk1"/>
                </a:solidFill>
                <a:latin typeface="Anaheim"/>
                <a:ea typeface="Anaheim"/>
                <a:cs typeface="Anaheim"/>
                <a:sym typeface="Anaheim"/>
              </a:rPr>
              <a:t>From the route network, we can inspect the small connected components</a:t>
            </a:r>
            <a:endParaRPr>
              <a:solidFill>
                <a:schemeClr val="dk1"/>
              </a:solidFill>
              <a:latin typeface="Anaheim"/>
              <a:ea typeface="Anaheim"/>
              <a:cs typeface="Anaheim"/>
              <a:sym typeface="Anaheim"/>
            </a:endParaRPr>
          </a:p>
          <a:p>
            <a:pPr marL="457200" lvl="0" indent="-317500" algn="l" rtl="0">
              <a:spcBef>
                <a:spcPts val="0"/>
              </a:spcBef>
              <a:spcAft>
                <a:spcPts val="0"/>
              </a:spcAft>
              <a:buClr>
                <a:schemeClr val="dk2"/>
              </a:buClr>
              <a:buSzPts val="1400"/>
              <a:buFont typeface="Anaheim"/>
              <a:buChar char="●"/>
            </a:pPr>
            <a:r>
              <a:rPr lang="en">
                <a:solidFill>
                  <a:schemeClr val="dk1"/>
                </a:solidFill>
                <a:latin typeface="Anaheim"/>
                <a:ea typeface="Anaheim"/>
                <a:cs typeface="Anaheim"/>
                <a:sym typeface="Anaheim"/>
              </a:rPr>
              <a:t>In visualizing the routes in these components it is apparent that they are a mix of:</a:t>
            </a:r>
            <a:endParaRPr>
              <a:solidFill>
                <a:schemeClr val="dk1"/>
              </a:solidFill>
              <a:latin typeface="Anaheim"/>
              <a:ea typeface="Anaheim"/>
              <a:cs typeface="Anaheim"/>
              <a:sym typeface="Anaheim"/>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2968" name="Google Shape;2968;g23b33c4898e_1_90" title="Link to 'Routes' dataset"/>
          <p:cNvGraphicFramePr/>
          <p:nvPr/>
        </p:nvGraphicFramePr>
        <p:xfrm>
          <a:off x="134750" y="1329377"/>
          <a:ext cx="8926950" cy="3698800"/>
        </p:xfrm>
        <a:graphic>
          <a:graphicData uri="http://schemas.openxmlformats.org/drawingml/2006/table">
            <a:tbl>
              <a:tblPr firstRow="1" bandRow="1">
                <a:noFill/>
                <a:tableStyleId>{1A64A0AC-2E1C-4173-92F5-9C83F2BEFFC8}</a:tableStyleId>
              </a:tblPr>
              <a:tblGrid>
                <a:gridCol w="3328975">
                  <a:extLst>
                    <a:ext uri="{9D8B030D-6E8A-4147-A177-3AD203B41FA5}">
                      <a16:colId xmlns:a16="http://schemas.microsoft.com/office/drawing/2014/main" val="20000"/>
                    </a:ext>
                  </a:extLst>
                </a:gridCol>
                <a:gridCol w="2219725">
                  <a:extLst>
                    <a:ext uri="{9D8B030D-6E8A-4147-A177-3AD203B41FA5}">
                      <a16:colId xmlns:a16="http://schemas.microsoft.com/office/drawing/2014/main" val="20001"/>
                    </a:ext>
                  </a:extLst>
                </a:gridCol>
                <a:gridCol w="3378250">
                  <a:extLst>
                    <a:ext uri="{9D8B030D-6E8A-4147-A177-3AD203B41FA5}">
                      <a16:colId xmlns:a16="http://schemas.microsoft.com/office/drawing/2014/main" val="20002"/>
                    </a:ext>
                  </a:extLst>
                </a:gridCol>
              </a:tblGrid>
              <a:tr h="508050">
                <a:tc>
                  <a:txBody>
                    <a:bodyPr/>
                    <a:lstStyle/>
                    <a:p>
                      <a:pPr marL="0" marR="0" lvl="0" indent="0" algn="ctr" rtl="0">
                        <a:lnSpc>
                          <a:spcPct val="100000"/>
                        </a:lnSpc>
                        <a:spcBef>
                          <a:spcPts val="0"/>
                        </a:spcBef>
                        <a:spcAft>
                          <a:spcPts val="0"/>
                        </a:spcAft>
                        <a:buNone/>
                      </a:pPr>
                      <a:r>
                        <a:rPr lang="en" sz="1300" b="1">
                          <a:solidFill>
                            <a:schemeClr val="lt2"/>
                          </a:solidFill>
                          <a:latin typeface="Alata"/>
                          <a:ea typeface="Alata"/>
                          <a:cs typeface="Alata"/>
                          <a:sym typeface="Alata"/>
                        </a:rPr>
                        <a:t>Island Hoppers</a:t>
                      </a:r>
                      <a:endParaRPr sz="1300" b="1" u="none" strike="noStrike" cap="none">
                        <a:solidFill>
                          <a:schemeClr val="lt2"/>
                        </a:solidFill>
                        <a:latin typeface="Alata"/>
                        <a:ea typeface="Alata"/>
                        <a:cs typeface="Alata"/>
                        <a:sym typeface="Alata"/>
                      </a:endParaRPr>
                    </a:p>
                  </a:txBody>
                  <a:tcPr marL="91450" marR="91450" marT="45725" marB="45725" anchor="ctr">
                    <a:solidFill>
                      <a:schemeClr val="dk2"/>
                    </a:solidFill>
                  </a:tcPr>
                </a:tc>
                <a:tc>
                  <a:txBody>
                    <a:bodyPr/>
                    <a:lstStyle/>
                    <a:p>
                      <a:pPr marL="0" marR="0" lvl="0" indent="0" algn="ctr" rtl="0">
                        <a:lnSpc>
                          <a:spcPct val="100000"/>
                        </a:lnSpc>
                        <a:spcBef>
                          <a:spcPts val="0"/>
                        </a:spcBef>
                        <a:spcAft>
                          <a:spcPts val="0"/>
                        </a:spcAft>
                        <a:buNone/>
                      </a:pPr>
                      <a:r>
                        <a:rPr lang="en" sz="1300" b="1">
                          <a:solidFill>
                            <a:schemeClr val="lt2"/>
                          </a:solidFill>
                          <a:latin typeface="Alata"/>
                          <a:ea typeface="Alata"/>
                          <a:cs typeface="Alata"/>
                          <a:sym typeface="Alata"/>
                        </a:rPr>
                        <a:t>Sightseeing</a:t>
                      </a:r>
                      <a:endParaRPr sz="1300" b="1" u="none" strike="noStrike" cap="none">
                        <a:solidFill>
                          <a:schemeClr val="lt2"/>
                        </a:solidFill>
                        <a:latin typeface="Alata"/>
                        <a:ea typeface="Alata"/>
                        <a:cs typeface="Alata"/>
                        <a:sym typeface="Alata"/>
                      </a:endParaRPr>
                    </a:p>
                  </a:txBody>
                  <a:tcPr marL="91450" marR="91450" marT="45725" marB="45725" anchor="ctr">
                    <a:solidFill>
                      <a:schemeClr val="dk2"/>
                    </a:solidFill>
                  </a:tcPr>
                </a:tc>
                <a:tc>
                  <a:txBody>
                    <a:bodyPr/>
                    <a:lstStyle/>
                    <a:p>
                      <a:pPr marL="0" marR="0" lvl="0" indent="0" algn="ctr" rtl="0">
                        <a:lnSpc>
                          <a:spcPct val="100000"/>
                        </a:lnSpc>
                        <a:spcBef>
                          <a:spcPts val="0"/>
                        </a:spcBef>
                        <a:spcAft>
                          <a:spcPts val="0"/>
                        </a:spcAft>
                        <a:buNone/>
                      </a:pPr>
                      <a:r>
                        <a:rPr lang="en" sz="1300" b="1">
                          <a:solidFill>
                            <a:schemeClr val="lt2"/>
                          </a:solidFill>
                          <a:latin typeface="Alata"/>
                          <a:ea typeface="Alata"/>
                          <a:cs typeface="Alata"/>
                          <a:sym typeface="Alata"/>
                        </a:rPr>
                        <a:t>Connections to / from / between</a:t>
                      </a:r>
                      <a:endParaRPr sz="1300" b="1">
                        <a:solidFill>
                          <a:schemeClr val="lt2"/>
                        </a:solidFill>
                        <a:latin typeface="Alata"/>
                        <a:ea typeface="Alata"/>
                        <a:cs typeface="Alata"/>
                        <a:sym typeface="Alata"/>
                      </a:endParaRPr>
                    </a:p>
                    <a:p>
                      <a:pPr marL="0" marR="0" lvl="0" indent="0" algn="ctr" rtl="0">
                        <a:lnSpc>
                          <a:spcPct val="100000"/>
                        </a:lnSpc>
                        <a:spcBef>
                          <a:spcPts val="0"/>
                        </a:spcBef>
                        <a:spcAft>
                          <a:spcPts val="0"/>
                        </a:spcAft>
                        <a:buNone/>
                      </a:pPr>
                      <a:r>
                        <a:rPr lang="en" sz="1300" b="1">
                          <a:solidFill>
                            <a:schemeClr val="lt2"/>
                          </a:solidFill>
                          <a:latin typeface="Alata"/>
                          <a:ea typeface="Alata"/>
                          <a:cs typeface="Alata"/>
                          <a:sym typeface="Alata"/>
                        </a:rPr>
                        <a:t> Remote Locations</a:t>
                      </a:r>
                      <a:endParaRPr sz="1300" b="1" u="none" strike="noStrike" cap="none">
                        <a:solidFill>
                          <a:schemeClr val="lt2"/>
                        </a:solidFill>
                        <a:latin typeface="Alata"/>
                        <a:ea typeface="Alata"/>
                        <a:cs typeface="Alata"/>
                        <a:sym typeface="Alata"/>
                      </a:endParaRPr>
                    </a:p>
                  </a:txBody>
                  <a:tcPr marL="91450" marR="91450" marT="45725" marB="45725" anchor="ctr">
                    <a:solidFill>
                      <a:schemeClr val="dk2"/>
                    </a:solidFill>
                  </a:tcPr>
                </a:tc>
                <a:extLst>
                  <a:ext uri="{0D108BD9-81ED-4DB2-BD59-A6C34878D82A}">
                    <a16:rowId xmlns:a16="http://schemas.microsoft.com/office/drawing/2014/main" val="10000"/>
                  </a:ext>
                </a:extLst>
              </a:tr>
              <a:tr h="3190750">
                <a:tc>
                  <a:txBody>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lata"/>
                        <a:ea typeface="Alata"/>
                        <a:cs typeface="Alata"/>
                        <a:sym typeface="Alata"/>
                      </a:endParaRPr>
                    </a:p>
                  </a:txBody>
                  <a:tcPr marL="91450" marR="91450" marT="45725" marB="45725"/>
                </a:tc>
                <a:tc>
                  <a:txBody>
                    <a:bodyPr/>
                    <a:lstStyle/>
                    <a:p>
                      <a:pPr marL="0" marR="0" lvl="0" indent="0" algn="ctr" rtl="0">
                        <a:lnSpc>
                          <a:spcPct val="100000"/>
                        </a:lnSpc>
                        <a:spcBef>
                          <a:spcPts val="0"/>
                        </a:spcBef>
                        <a:spcAft>
                          <a:spcPts val="0"/>
                        </a:spcAft>
                        <a:buNone/>
                      </a:pPr>
                      <a:endParaRPr sz="700" u="none" strike="noStrike" cap="none">
                        <a:latin typeface="Alata"/>
                        <a:ea typeface="Alata"/>
                        <a:cs typeface="Alata"/>
                        <a:sym typeface="Alata"/>
                      </a:endParaRPr>
                    </a:p>
                  </a:txBody>
                  <a:tcPr marL="91450" marR="91450" marT="45725" marB="45725"/>
                </a:tc>
                <a:tc>
                  <a:txBody>
                    <a:bodyPr/>
                    <a:lstStyle/>
                    <a:p>
                      <a:pPr marL="457200" marR="0" lvl="0" indent="0" algn="l" rtl="0">
                        <a:lnSpc>
                          <a:spcPct val="100000"/>
                        </a:lnSpc>
                        <a:spcBef>
                          <a:spcPts val="0"/>
                        </a:spcBef>
                        <a:spcAft>
                          <a:spcPts val="0"/>
                        </a:spcAft>
                        <a:buNone/>
                      </a:pPr>
                      <a:endParaRPr sz="700" u="none" strike="noStrike" cap="none">
                        <a:latin typeface="Alata"/>
                        <a:ea typeface="Alata"/>
                        <a:cs typeface="Alata"/>
                        <a:sym typeface="Alata"/>
                      </a:endParaRPr>
                    </a:p>
                  </a:txBody>
                  <a:tcPr marL="91450" marR="91450" marT="45725" marB="45725"/>
                </a:tc>
                <a:extLst>
                  <a:ext uri="{0D108BD9-81ED-4DB2-BD59-A6C34878D82A}">
                    <a16:rowId xmlns:a16="http://schemas.microsoft.com/office/drawing/2014/main" val="10001"/>
                  </a:ext>
                </a:extLst>
              </a:tr>
            </a:tbl>
          </a:graphicData>
        </a:graphic>
      </p:graphicFrame>
      <p:pic>
        <p:nvPicPr>
          <p:cNvPr id="2969" name="Google Shape;2969;g23b33c4898e_1_90"/>
          <p:cNvPicPr preferRelativeResize="0"/>
          <p:nvPr/>
        </p:nvPicPr>
        <p:blipFill rotWithShape="1">
          <a:blip r:embed="rId3">
            <a:alphaModFix/>
          </a:blip>
          <a:srcRect l="1597" r="21211"/>
          <a:stretch/>
        </p:blipFill>
        <p:spPr>
          <a:xfrm>
            <a:off x="951650" y="2132812"/>
            <a:ext cx="1536992" cy="1110526"/>
          </a:xfrm>
          <a:prstGeom prst="rect">
            <a:avLst/>
          </a:prstGeom>
          <a:noFill/>
          <a:ln>
            <a:noFill/>
          </a:ln>
        </p:spPr>
      </p:pic>
      <p:pic>
        <p:nvPicPr>
          <p:cNvPr id="2970" name="Google Shape;2970;g23b33c4898e_1_90"/>
          <p:cNvPicPr preferRelativeResize="0"/>
          <p:nvPr/>
        </p:nvPicPr>
        <p:blipFill>
          <a:blip r:embed="rId4">
            <a:alphaModFix/>
          </a:blip>
          <a:stretch>
            <a:fillRect/>
          </a:stretch>
        </p:blipFill>
        <p:spPr>
          <a:xfrm>
            <a:off x="225700" y="3714985"/>
            <a:ext cx="1269350" cy="1190864"/>
          </a:xfrm>
          <a:prstGeom prst="rect">
            <a:avLst/>
          </a:prstGeom>
          <a:noFill/>
          <a:ln>
            <a:noFill/>
          </a:ln>
        </p:spPr>
      </p:pic>
      <p:pic>
        <p:nvPicPr>
          <p:cNvPr id="2971" name="Google Shape;2971;g23b33c4898e_1_90"/>
          <p:cNvPicPr preferRelativeResize="0"/>
          <p:nvPr/>
        </p:nvPicPr>
        <p:blipFill>
          <a:blip r:embed="rId5">
            <a:alphaModFix/>
          </a:blip>
          <a:stretch>
            <a:fillRect/>
          </a:stretch>
        </p:blipFill>
        <p:spPr>
          <a:xfrm>
            <a:off x="1843750" y="3795325"/>
            <a:ext cx="1417050" cy="1110525"/>
          </a:xfrm>
          <a:prstGeom prst="rect">
            <a:avLst/>
          </a:prstGeom>
          <a:noFill/>
          <a:ln>
            <a:noFill/>
          </a:ln>
        </p:spPr>
      </p:pic>
      <p:pic>
        <p:nvPicPr>
          <p:cNvPr id="2972" name="Google Shape;2972;g23b33c4898e_1_90"/>
          <p:cNvPicPr preferRelativeResize="0"/>
          <p:nvPr/>
        </p:nvPicPr>
        <p:blipFill>
          <a:blip r:embed="rId6">
            <a:alphaModFix/>
          </a:blip>
          <a:stretch>
            <a:fillRect/>
          </a:stretch>
        </p:blipFill>
        <p:spPr>
          <a:xfrm>
            <a:off x="3609500" y="3004736"/>
            <a:ext cx="1977450" cy="1162950"/>
          </a:xfrm>
          <a:prstGeom prst="rect">
            <a:avLst/>
          </a:prstGeom>
          <a:noFill/>
          <a:ln>
            <a:noFill/>
          </a:ln>
        </p:spPr>
      </p:pic>
      <p:pic>
        <p:nvPicPr>
          <p:cNvPr id="2973" name="Google Shape;2973;g23b33c4898e_1_90"/>
          <p:cNvPicPr preferRelativeResize="0"/>
          <p:nvPr/>
        </p:nvPicPr>
        <p:blipFill>
          <a:blip r:embed="rId7">
            <a:alphaModFix/>
          </a:blip>
          <a:stretch>
            <a:fillRect/>
          </a:stretch>
        </p:blipFill>
        <p:spPr>
          <a:xfrm>
            <a:off x="5830400" y="2132802"/>
            <a:ext cx="1417051" cy="1346273"/>
          </a:xfrm>
          <a:prstGeom prst="rect">
            <a:avLst/>
          </a:prstGeom>
          <a:noFill/>
          <a:ln>
            <a:noFill/>
          </a:ln>
        </p:spPr>
      </p:pic>
      <p:pic>
        <p:nvPicPr>
          <p:cNvPr id="2974" name="Google Shape;2974;g23b33c4898e_1_90"/>
          <p:cNvPicPr preferRelativeResize="0"/>
          <p:nvPr/>
        </p:nvPicPr>
        <p:blipFill>
          <a:blip r:embed="rId8">
            <a:alphaModFix/>
          </a:blip>
          <a:stretch>
            <a:fillRect/>
          </a:stretch>
        </p:blipFill>
        <p:spPr>
          <a:xfrm>
            <a:off x="5830393" y="3795328"/>
            <a:ext cx="1269357" cy="1110525"/>
          </a:xfrm>
          <a:prstGeom prst="rect">
            <a:avLst/>
          </a:prstGeom>
          <a:noFill/>
          <a:ln>
            <a:noFill/>
          </a:ln>
        </p:spPr>
      </p:pic>
      <p:pic>
        <p:nvPicPr>
          <p:cNvPr id="2975" name="Google Shape;2975;g23b33c4898e_1_90"/>
          <p:cNvPicPr preferRelativeResize="0"/>
          <p:nvPr/>
        </p:nvPicPr>
        <p:blipFill>
          <a:blip r:embed="rId9">
            <a:alphaModFix/>
          </a:blip>
          <a:stretch>
            <a:fillRect/>
          </a:stretch>
        </p:blipFill>
        <p:spPr>
          <a:xfrm>
            <a:off x="7362100" y="3755511"/>
            <a:ext cx="1591700" cy="1190161"/>
          </a:xfrm>
          <a:prstGeom prst="rect">
            <a:avLst/>
          </a:prstGeom>
          <a:noFill/>
          <a:ln>
            <a:noFill/>
          </a:ln>
        </p:spPr>
      </p:pic>
      <p:sp>
        <p:nvSpPr>
          <p:cNvPr id="2976" name="Google Shape;2976;g23b33c4898e_1_90"/>
          <p:cNvSpPr txBox="1"/>
          <p:nvPr/>
        </p:nvSpPr>
        <p:spPr>
          <a:xfrm>
            <a:off x="951650" y="1837425"/>
            <a:ext cx="1417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dk2"/>
                </a:solidFill>
                <a:latin typeface="Anaheim"/>
                <a:ea typeface="Anaheim"/>
                <a:cs typeface="Anaheim"/>
                <a:sym typeface="Anaheim"/>
              </a:rPr>
              <a:t>Caribbean:</a:t>
            </a:r>
            <a:endParaRPr sz="1000" b="1">
              <a:solidFill>
                <a:schemeClr val="dk2"/>
              </a:solidFill>
              <a:latin typeface="Anaheim"/>
              <a:ea typeface="Anaheim"/>
              <a:cs typeface="Anaheim"/>
              <a:sym typeface="Anaheim"/>
            </a:endParaRPr>
          </a:p>
        </p:txBody>
      </p:sp>
      <p:sp>
        <p:nvSpPr>
          <p:cNvPr id="2977" name="Google Shape;2977;g23b33c4898e_1_90"/>
          <p:cNvSpPr txBox="1"/>
          <p:nvPr/>
        </p:nvSpPr>
        <p:spPr>
          <a:xfrm>
            <a:off x="1843750" y="3456625"/>
            <a:ext cx="1591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dk2"/>
                </a:solidFill>
                <a:latin typeface="Anaheim"/>
                <a:ea typeface="Anaheim"/>
                <a:cs typeface="Anaheim"/>
                <a:sym typeface="Anaheim"/>
              </a:rPr>
              <a:t>Aleutian Islands:</a:t>
            </a:r>
            <a:endParaRPr sz="1000" b="1">
              <a:solidFill>
                <a:schemeClr val="dk2"/>
              </a:solidFill>
              <a:latin typeface="Anaheim"/>
              <a:ea typeface="Anaheim"/>
              <a:cs typeface="Anaheim"/>
              <a:sym typeface="Anaheim"/>
            </a:endParaRPr>
          </a:p>
        </p:txBody>
      </p:sp>
      <p:sp>
        <p:nvSpPr>
          <p:cNvPr id="2978" name="Google Shape;2978;g23b33c4898e_1_90"/>
          <p:cNvSpPr txBox="1"/>
          <p:nvPr/>
        </p:nvSpPr>
        <p:spPr>
          <a:xfrm>
            <a:off x="225700" y="3349988"/>
            <a:ext cx="1591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dk2"/>
                </a:solidFill>
                <a:latin typeface="Anaheim"/>
                <a:ea typeface="Anaheim"/>
                <a:cs typeface="Anaheim"/>
                <a:sym typeface="Anaheim"/>
              </a:rPr>
              <a:t>Pacific Islands:</a:t>
            </a:r>
            <a:endParaRPr sz="1000" b="1">
              <a:solidFill>
                <a:schemeClr val="dk2"/>
              </a:solidFill>
              <a:latin typeface="Anaheim"/>
              <a:ea typeface="Anaheim"/>
              <a:cs typeface="Anaheim"/>
              <a:sym typeface="Anaheim"/>
            </a:endParaRPr>
          </a:p>
        </p:txBody>
      </p:sp>
      <p:sp>
        <p:nvSpPr>
          <p:cNvPr id="2979" name="Google Shape;2979;g23b33c4898e_1_90"/>
          <p:cNvSpPr txBox="1"/>
          <p:nvPr/>
        </p:nvSpPr>
        <p:spPr>
          <a:xfrm>
            <a:off x="3609500" y="2666025"/>
            <a:ext cx="1591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dk2"/>
                </a:solidFill>
                <a:latin typeface="Anaheim"/>
                <a:ea typeface="Anaheim"/>
                <a:cs typeface="Anaheim"/>
                <a:sym typeface="Anaheim"/>
              </a:rPr>
              <a:t>Las Vegas:</a:t>
            </a:r>
            <a:endParaRPr sz="1000" b="1">
              <a:solidFill>
                <a:schemeClr val="dk2"/>
              </a:solidFill>
              <a:latin typeface="Anaheim"/>
              <a:ea typeface="Anaheim"/>
              <a:cs typeface="Anaheim"/>
              <a:sym typeface="Anaheim"/>
            </a:endParaRPr>
          </a:p>
        </p:txBody>
      </p:sp>
      <p:sp>
        <p:nvSpPr>
          <p:cNvPr id="2980" name="Google Shape;2980;g23b33c4898e_1_90"/>
          <p:cNvSpPr txBox="1"/>
          <p:nvPr/>
        </p:nvSpPr>
        <p:spPr>
          <a:xfrm>
            <a:off x="7378950" y="3416850"/>
            <a:ext cx="1591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dk2"/>
                </a:solidFill>
                <a:latin typeface="Anaheim"/>
                <a:ea typeface="Anaheim"/>
                <a:cs typeface="Anaheim"/>
                <a:sym typeface="Anaheim"/>
              </a:rPr>
              <a:t>Sub Saharan Africa:</a:t>
            </a:r>
            <a:endParaRPr sz="1000" b="1">
              <a:solidFill>
                <a:schemeClr val="dk2"/>
              </a:solidFill>
              <a:latin typeface="Anaheim"/>
              <a:ea typeface="Anaheim"/>
              <a:cs typeface="Anaheim"/>
              <a:sym typeface="Anaheim"/>
            </a:endParaRPr>
          </a:p>
        </p:txBody>
      </p:sp>
      <p:sp>
        <p:nvSpPr>
          <p:cNvPr id="2981" name="Google Shape;2981;g23b33c4898e_1_90"/>
          <p:cNvSpPr txBox="1"/>
          <p:nvPr/>
        </p:nvSpPr>
        <p:spPr>
          <a:xfrm>
            <a:off x="5830400" y="3456625"/>
            <a:ext cx="1591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dk2"/>
                </a:solidFill>
                <a:latin typeface="Anaheim"/>
                <a:ea typeface="Anaheim"/>
                <a:cs typeface="Anaheim"/>
                <a:sym typeface="Anaheim"/>
              </a:rPr>
              <a:t>Alaska:</a:t>
            </a:r>
            <a:endParaRPr sz="1000" b="1">
              <a:solidFill>
                <a:schemeClr val="dk2"/>
              </a:solidFill>
              <a:latin typeface="Anaheim"/>
              <a:ea typeface="Anaheim"/>
              <a:cs typeface="Anaheim"/>
              <a:sym typeface="Anaheim"/>
            </a:endParaRPr>
          </a:p>
        </p:txBody>
      </p:sp>
      <p:sp>
        <p:nvSpPr>
          <p:cNvPr id="2982" name="Google Shape;2982;g23b33c4898e_1_90"/>
          <p:cNvSpPr txBox="1"/>
          <p:nvPr/>
        </p:nvSpPr>
        <p:spPr>
          <a:xfrm>
            <a:off x="5830400" y="1817538"/>
            <a:ext cx="1591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dk2"/>
                </a:solidFill>
                <a:latin typeface="Anaheim"/>
                <a:ea typeface="Anaheim"/>
                <a:cs typeface="Anaheim"/>
                <a:sym typeface="Anaheim"/>
              </a:rPr>
              <a:t>San Juan Islands:</a:t>
            </a:r>
            <a:endParaRPr sz="1000" b="1">
              <a:solidFill>
                <a:schemeClr val="dk2"/>
              </a:solidFill>
              <a:latin typeface="Anaheim"/>
              <a:ea typeface="Anaheim"/>
              <a:cs typeface="Anaheim"/>
              <a:sym typeface="Anaheim"/>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86"/>
        <p:cNvGrpSpPr/>
        <p:nvPr/>
      </p:nvGrpSpPr>
      <p:grpSpPr>
        <a:xfrm>
          <a:off x="0" y="0"/>
          <a:ext cx="0" cy="0"/>
          <a:chOff x="0" y="0"/>
          <a:chExt cx="0" cy="0"/>
        </a:xfrm>
      </p:grpSpPr>
      <p:sp>
        <p:nvSpPr>
          <p:cNvPr id="2987" name="Google Shape;2987;g23b33c4898e_1_67"/>
          <p:cNvSpPr/>
          <p:nvPr/>
        </p:nvSpPr>
        <p:spPr>
          <a:xfrm>
            <a:off x="0" y="4769425"/>
            <a:ext cx="9144000" cy="37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88" name="Google Shape;2988;g23b33c4898e_1_67"/>
          <p:cNvSpPr txBox="1">
            <a:spLocks noGrp="1"/>
          </p:cNvSpPr>
          <p:nvPr>
            <p:ph type="ctrTitle"/>
          </p:nvPr>
        </p:nvSpPr>
        <p:spPr>
          <a:xfrm>
            <a:off x="347490" y="231725"/>
            <a:ext cx="8406300" cy="32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3600"/>
              <a:buNone/>
            </a:pPr>
            <a:r>
              <a:rPr lang="en"/>
              <a:t>Network: Size of Connected Components </a:t>
            </a:r>
            <a:endParaRPr/>
          </a:p>
        </p:txBody>
      </p:sp>
      <p:pic>
        <p:nvPicPr>
          <p:cNvPr id="2989" name="Google Shape;2989;g23b33c4898e_1_67"/>
          <p:cNvPicPr preferRelativeResize="0"/>
          <p:nvPr/>
        </p:nvPicPr>
        <p:blipFill>
          <a:blip r:embed="rId3">
            <a:alphaModFix/>
          </a:blip>
          <a:stretch>
            <a:fillRect/>
          </a:stretch>
        </p:blipFill>
        <p:spPr>
          <a:xfrm>
            <a:off x="1450320" y="951600"/>
            <a:ext cx="5769931" cy="3423151"/>
          </a:xfrm>
          <a:prstGeom prst="rect">
            <a:avLst/>
          </a:prstGeom>
          <a:noFill/>
          <a:ln>
            <a:noFill/>
          </a:ln>
        </p:spPr>
      </p:pic>
      <p:sp>
        <p:nvSpPr>
          <p:cNvPr id="2990" name="Google Shape;2990;g23b33c4898e_1_67"/>
          <p:cNvSpPr txBox="1"/>
          <p:nvPr/>
        </p:nvSpPr>
        <p:spPr>
          <a:xfrm>
            <a:off x="347500" y="602075"/>
            <a:ext cx="6835800" cy="374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Anaheim"/>
              <a:buChar char="●"/>
            </a:pPr>
            <a:r>
              <a:rPr lang="en">
                <a:solidFill>
                  <a:schemeClr val="dk1"/>
                </a:solidFill>
                <a:latin typeface="Anaheim"/>
                <a:ea typeface="Anaheim"/>
                <a:cs typeface="Anaheim"/>
                <a:sym typeface="Anaheim"/>
              </a:rPr>
              <a:t>Below is the geolocation of all small connected components:</a:t>
            </a:r>
            <a:endParaRPr>
              <a:solidFill>
                <a:schemeClr val="dk1"/>
              </a:solidFill>
              <a:latin typeface="Anaheim"/>
              <a:ea typeface="Anaheim"/>
              <a:cs typeface="Anaheim"/>
              <a:sym typeface="Anaheim"/>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94"/>
        <p:cNvGrpSpPr/>
        <p:nvPr/>
      </p:nvGrpSpPr>
      <p:grpSpPr>
        <a:xfrm>
          <a:off x="0" y="0"/>
          <a:ext cx="0" cy="0"/>
          <a:chOff x="0" y="0"/>
          <a:chExt cx="0" cy="0"/>
        </a:xfrm>
      </p:grpSpPr>
      <p:sp>
        <p:nvSpPr>
          <p:cNvPr id="2995" name="Google Shape;2995;g22f358cc2ac_0_0"/>
          <p:cNvSpPr/>
          <p:nvPr/>
        </p:nvSpPr>
        <p:spPr>
          <a:xfrm>
            <a:off x="0" y="4769425"/>
            <a:ext cx="9144000" cy="37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96" name="Google Shape;2996;g22f358cc2ac_0_0"/>
          <p:cNvSpPr txBox="1">
            <a:spLocks noGrp="1"/>
          </p:cNvSpPr>
          <p:nvPr>
            <p:ph type="ctrTitle"/>
          </p:nvPr>
        </p:nvSpPr>
        <p:spPr>
          <a:xfrm>
            <a:off x="347490" y="231725"/>
            <a:ext cx="8406300" cy="32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None/>
            </a:pPr>
            <a:r>
              <a:rPr lang="en"/>
              <a:t>Network: Important Nodes (Hubs)</a:t>
            </a:r>
            <a:endParaRPr/>
          </a:p>
        </p:txBody>
      </p:sp>
      <p:sp>
        <p:nvSpPr>
          <p:cNvPr id="2997" name="Google Shape;2997;g22f358cc2ac_0_0"/>
          <p:cNvSpPr txBox="1"/>
          <p:nvPr/>
        </p:nvSpPr>
        <p:spPr>
          <a:xfrm>
            <a:off x="238825" y="639925"/>
            <a:ext cx="3764700" cy="3706800"/>
          </a:xfrm>
          <a:prstGeom prst="rect">
            <a:avLst/>
          </a:prstGeom>
          <a:noFill/>
          <a:ln>
            <a:noFill/>
          </a:ln>
        </p:spPr>
        <p:txBody>
          <a:bodyPr spcFirstLastPara="1" wrap="square" lIns="91425" tIns="91425" rIns="91425" bIns="91425" anchor="t" anchorCtr="0">
            <a:noAutofit/>
          </a:bodyPr>
          <a:lstStyle/>
          <a:p>
            <a:pPr marL="285750" marR="0" lvl="0" indent="-292100" algn="l" rtl="0">
              <a:lnSpc>
                <a:spcPct val="100000"/>
              </a:lnSpc>
              <a:spcBef>
                <a:spcPts val="0"/>
              </a:spcBef>
              <a:spcAft>
                <a:spcPts val="0"/>
              </a:spcAft>
              <a:buClr>
                <a:schemeClr val="dk2"/>
              </a:buClr>
              <a:buSzPts val="1500"/>
              <a:buFont typeface="Anaheim"/>
              <a:buChar char="•"/>
            </a:pPr>
            <a:r>
              <a:rPr lang="en" sz="1500">
                <a:latin typeface="Anaheim"/>
                <a:ea typeface="Anaheim"/>
                <a:cs typeface="Anaheim"/>
                <a:sym typeface="Anaheim"/>
              </a:rPr>
              <a:t>Assess the most important airports in the world as defined as ‘Hubs’</a:t>
            </a:r>
            <a:endParaRPr sz="1500">
              <a:latin typeface="Anaheim"/>
              <a:ea typeface="Anaheim"/>
              <a:cs typeface="Anaheim"/>
              <a:sym typeface="Anaheim"/>
            </a:endParaRPr>
          </a:p>
          <a:p>
            <a:pPr marL="285750" marR="0" lvl="0" indent="-292100" algn="l" rtl="0">
              <a:lnSpc>
                <a:spcPct val="100000"/>
              </a:lnSpc>
              <a:spcBef>
                <a:spcPts val="0"/>
              </a:spcBef>
              <a:spcAft>
                <a:spcPts val="0"/>
              </a:spcAft>
              <a:buClr>
                <a:schemeClr val="dk2"/>
              </a:buClr>
              <a:buSzPts val="1500"/>
              <a:buFont typeface="Anaheim"/>
              <a:buChar char="•"/>
            </a:pPr>
            <a:r>
              <a:rPr lang="en" sz="1500">
                <a:latin typeface="Anaheim"/>
                <a:ea typeface="Anaheim"/>
                <a:cs typeface="Anaheim"/>
                <a:sym typeface="Anaheim"/>
              </a:rPr>
              <a:t>Degree Centrality, Betweenness Centrality and PageRank methods used.</a:t>
            </a:r>
            <a:endParaRPr sz="1500">
              <a:latin typeface="Anaheim"/>
              <a:ea typeface="Anaheim"/>
              <a:cs typeface="Anaheim"/>
              <a:sym typeface="Anaheim"/>
            </a:endParaRPr>
          </a:p>
          <a:p>
            <a:pPr marL="285750" marR="0" lvl="0" indent="-292100" algn="l" rtl="0">
              <a:lnSpc>
                <a:spcPct val="100000"/>
              </a:lnSpc>
              <a:spcBef>
                <a:spcPts val="0"/>
              </a:spcBef>
              <a:spcAft>
                <a:spcPts val="0"/>
              </a:spcAft>
              <a:buClr>
                <a:schemeClr val="dk2"/>
              </a:buClr>
              <a:buSzPts val="1500"/>
              <a:buChar char="•"/>
            </a:pPr>
            <a:r>
              <a:rPr lang="en" sz="1500">
                <a:latin typeface="Anaheim"/>
                <a:ea typeface="Anaheim"/>
                <a:cs typeface="Anaheim"/>
                <a:sym typeface="Anaheim"/>
              </a:rPr>
              <a:t>The top 10 airports by ranking these metrics are all </a:t>
            </a:r>
            <a:r>
              <a:rPr lang="en" sz="1500" b="1">
                <a:solidFill>
                  <a:schemeClr val="dk1"/>
                </a:solidFill>
                <a:latin typeface="Anaheim"/>
                <a:ea typeface="Anaheim"/>
                <a:cs typeface="Anaheim"/>
                <a:sym typeface="Anaheim"/>
              </a:rPr>
              <a:t>large airports</a:t>
            </a:r>
            <a:r>
              <a:rPr lang="en" sz="1500">
                <a:latin typeface="Anaheim"/>
                <a:ea typeface="Anaheim"/>
                <a:cs typeface="Anaheim"/>
                <a:sym typeface="Anaheim"/>
              </a:rPr>
              <a:t>.</a:t>
            </a:r>
            <a:endParaRPr sz="1500">
              <a:latin typeface="Anaheim"/>
              <a:ea typeface="Anaheim"/>
              <a:cs typeface="Anaheim"/>
              <a:sym typeface="Anaheim"/>
            </a:endParaRPr>
          </a:p>
          <a:p>
            <a:pPr marL="285750" marR="0" lvl="0" indent="-292100" algn="l" rtl="0">
              <a:lnSpc>
                <a:spcPct val="100000"/>
              </a:lnSpc>
              <a:spcBef>
                <a:spcPts val="0"/>
              </a:spcBef>
              <a:spcAft>
                <a:spcPts val="0"/>
              </a:spcAft>
              <a:buClr>
                <a:schemeClr val="dk2"/>
              </a:buClr>
              <a:buSzPts val="1500"/>
              <a:buFont typeface="Anaheim"/>
              <a:buChar char="•"/>
            </a:pPr>
            <a:r>
              <a:rPr lang="en" sz="1500">
                <a:latin typeface="Anaheim"/>
                <a:ea typeface="Anaheim"/>
                <a:cs typeface="Anaheim"/>
                <a:sym typeface="Anaheim"/>
              </a:rPr>
              <a:t>However we also observe that these highly connected airports have different values of Centrality.</a:t>
            </a:r>
            <a:endParaRPr sz="1500">
              <a:latin typeface="Anaheim"/>
              <a:ea typeface="Anaheim"/>
              <a:cs typeface="Anaheim"/>
              <a:sym typeface="Anaheim"/>
            </a:endParaRPr>
          </a:p>
          <a:p>
            <a:pPr marL="285750" marR="0" lvl="0" indent="-292100" algn="l" rtl="0">
              <a:lnSpc>
                <a:spcPct val="100000"/>
              </a:lnSpc>
              <a:spcBef>
                <a:spcPts val="0"/>
              </a:spcBef>
              <a:spcAft>
                <a:spcPts val="0"/>
              </a:spcAft>
              <a:buClr>
                <a:schemeClr val="dk2"/>
              </a:buClr>
              <a:buSzPts val="1500"/>
              <a:buChar char="•"/>
            </a:pPr>
            <a:r>
              <a:rPr lang="en" sz="1500">
                <a:latin typeface="Anaheim"/>
                <a:ea typeface="Anaheim"/>
                <a:cs typeface="Anaheim"/>
                <a:sym typeface="Anaheim"/>
              </a:rPr>
              <a:t>The </a:t>
            </a:r>
            <a:r>
              <a:rPr lang="en" sz="1500" b="1">
                <a:solidFill>
                  <a:srgbClr val="2BB810"/>
                </a:solidFill>
                <a:latin typeface="Anaheim"/>
                <a:ea typeface="Anaheim"/>
                <a:cs typeface="Anaheim"/>
                <a:sym typeface="Anaheim"/>
              </a:rPr>
              <a:t>green </a:t>
            </a:r>
            <a:r>
              <a:rPr lang="en" sz="1500">
                <a:latin typeface="Anaheim"/>
                <a:ea typeface="Anaheim"/>
                <a:cs typeface="Anaheim"/>
                <a:sym typeface="Anaheim"/>
              </a:rPr>
              <a:t>values show where the airports is highest in this metric, and </a:t>
            </a:r>
            <a:r>
              <a:rPr lang="en" sz="1500" b="1">
                <a:solidFill>
                  <a:schemeClr val="dk2"/>
                </a:solidFill>
                <a:latin typeface="Anaheim"/>
                <a:ea typeface="Anaheim"/>
                <a:cs typeface="Anaheim"/>
                <a:sym typeface="Anaheim"/>
              </a:rPr>
              <a:t>red </a:t>
            </a:r>
            <a:r>
              <a:rPr lang="en" sz="1500">
                <a:latin typeface="Anaheim"/>
                <a:ea typeface="Anaheim"/>
                <a:cs typeface="Anaheim"/>
                <a:sym typeface="Anaheim"/>
              </a:rPr>
              <a:t>value shows where the airport ranks lowest (in top 10).</a:t>
            </a:r>
            <a:endParaRPr sz="1500">
              <a:latin typeface="Anaheim"/>
              <a:ea typeface="Anaheim"/>
              <a:cs typeface="Anaheim"/>
              <a:sym typeface="Anaheim"/>
            </a:endParaRPr>
          </a:p>
          <a:p>
            <a:pPr marL="285750" marR="0" lvl="0" indent="-292100" algn="l" rtl="0">
              <a:lnSpc>
                <a:spcPct val="100000"/>
              </a:lnSpc>
              <a:spcBef>
                <a:spcPts val="0"/>
              </a:spcBef>
              <a:spcAft>
                <a:spcPts val="0"/>
              </a:spcAft>
              <a:buClr>
                <a:schemeClr val="dk2"/>
              </a:buClr>
              <a:buSzPts val="1500"/>
              <a:buFont typeface="Anaheim"/>
              <a:buChar char="•"/>
            </a:pPr>
            <a:r>
              <a:rPr lang="en" sz="1500">
                <a:latin typeface="Anaheim"/>
                <a:ea typeface="Anaheim"/>
                <a:cs typeface="Anaheim"/>
                <a:sym typeface="Anaheim"/>
              </a:rPr>
              <a:t>Airports from all regions are represented in the top 10 list.</a:t>
            </a:r>
            <a:endParaRPr sz="15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5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5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5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500" b="0" i="0" u="none" strike="noStrike" cap="none">
              <a:solidFill>
                <a:srgbClr val="000000"/>
              </a:solidFill>
              <a:latin typeface="Arial"/>
              <a:ea typeface="Arial"/>
              <a:cs typeface="Arial"/>
              <a:sym typeface="Arial"/>
            </a:endParaRPr>
          </a:p>
        </p:txBody>
      </p:sp>
      <p:graphicFrame>
        <p:nvGraphicFramePr>
          <p:cNvPr id="2998" name="Google Shape;2998;g22f358cc2ac_0_0"/>
          <p:cNvGraphicFramePr/>
          <p:nvPr/>
        </p:nvGraphicFramePr>
        <p:xfrm>
          <a:off x="4038875" y="681000"/>
          <a:ext cx="4955475" cy="3719754"/>
        </p:xfrm>
        <a:graphic>
          <a:graphicData uri="http://schemas.openxmlformats.org/drawingml/2006/table">
            <a:tbl>
              <a:tblPr>
                <a:noFill/>
                <a:tableStyleId>{8FEBA9C2-6A44-4C0D-9253-C2003C96E041}</a:tableStyleId>
              </a:tblPr>
              <a:tblGrid>
                <a:gridCol w="556775">
                  <a:extLst>
                    <a:ext uri="{9D8B030D-6E8A-4147-A177-3AD203B41FA5}">
                      <a16:colId xmlns:a16="http://schemas.microsoft.com/office/drawing/2014/main" val="20000"/>
                    </a:ext>
                  </a:extLst>
                </a:gridCol>
                <a:gridCol w="1928975">
                  <a:extLst>
                    <a:ext uri="{9D8B030D-6E8A-4147-A177-3AD203B41FA5}">
                      <a16:colId xmlns:a16="http://schemas.microsoft.com/office/drawing/2014/main" val="20001"/>
                    </a:ext>
                  </a:extLst>
                </a:gridCol>
                <a:gridCol w="812275">
                  <a:extLst>
                    <a:ext uri="{9D8B030D-6E8A-4147-A177-3AD203B41FA5}">
                      <a16:colId xmlns:a16="http://schemas.microsoft.com/office/drawing/2014/main" val="20002"/>
                    </a:ext>
                  </a:extLst>
                </a:gridCol>
                <a:gridCol w="935550">
                  <a:extLst>
                    <a:ext uri="{9D8B030D-6E8A-4147-A177-3AD203B41FA5}">
                      <a16:colId xmlns:a16="http://schemas.microsoft.com/office/drawing/2014/main" val="20003"/>
                    </a:ext>
                  </a:extLst>
                </a:gridCol>
                <a:gridCol w="721900">
                  <a:extLst>
                    <a:ext uri="{9D8B030D-6E8A-4147-A177-3AD203B41FA5}">
                      <a16:colId xmlns:a16="http://schemas.microsoft.com/office/drawing/2014/main" val="20004"/>
                    </a:ext>
                  </a:extLst>
                </a:gridCol>
              </a:tblGrid>
              <a:tr h="336300">
                <a:tc>
                  <a:txBody>
                    <a:bodyPr/>
                    <a:lstStyle/>
                    <a:p>
                      <a:pPr marL="0" lvl="0" indent="0" algn="ctr" rtl="0">
                        <a:spcBef>
                          <a:spcPts val="0"/>
                        </a:spcBef>
                        <a:spcAft>
                          <a:spcPts val="0"/>
                        </a:spcAft>
                        <a:buNone/>
                      </a:pPr>
                      <a:r>
                        <a:rPr lang="en" sz="900" b="1">
                          <a:solidFill>
                            <a:schemeClr val="lt2"/>
                          </a:solidFill>
                          <a:latin typeface="Alata"/>
                          <a:ea typeface="Alata"/>
                          <a:cs typeface="Alata"/>
                          <a:sym typeface="Alata"/>
                        </a:rPr>
                        <a:t>IATA</a:t>
                      </a:r>
                      <a:endParaRPr sz="900" b="1">
                        <a:solidFill>
                          <a:schemeClr val="lt2"/>
                        </a:solidFill>
                        <a:latin typeface="Alata"/>
                        <a:ea typeface="Alata"/>
                        <a:cs typeface="Alata"/>
                        <a:sym typeface="Alat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900" b="1">
                          <a:solidFill>
                            <a:schemeClr val="lt2"/>
                          </a:solidFill>
                          <a:latin typeface="Alata"/>
                          <a:ea typeface="Alata"/>
                          <a:cs typeface="Alata"/>
                          <a:sym typeface="Alata"/>
                        </a:rPr>
                        <a:t>Name</a:t>
                      </a:r>
                      <a:endParaRPr sz="900" b="1">
                        <a:solidFill>
                          <a:schemeClr val="lt2"/>
                        </a:solidFill>
                        <a:latin typeface="Alata"/>
                        <a:ea typeface="Alata"/>
                        <a:cs typeface="Alata"/>
                        <a:sym typeface="Alat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900" b="1">
                          <a:solidFill>
                            <a:schemeClr val="lt2"/>
                          </a:solidFill>
                          <a:latin typeface="Alata"/>
                          <a:ea typeface="Alata"/>
                          <a:cs typeface="Alata"/>
                          <a:sym typeface="Alata"/>
                        </a:rPr>
                        <a:t>Degree Centrality</a:t>
                      </a:r>
                      <a:endParaRPr sz="900" b="1">
                        <a:solidFill>
                          <a:schemeClr val="lt2"/>
                        </a:solidFill>
                        <a:latin typeface="Alata"/>
                        <a:ea typeface="Alata"/>
                        <a:cs typeface="Alata"/>
                        <a:sym typeface="Alat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900" b="1">
                          <a:solidFill>
                            <a:schemeClr val="lt2"/>
                          </a:solidFill>
                          <a:latin typeface="Alata"/>
                          <a:ea typeface="Alata"/>
                          <a:cs typeface="Alata"/>
                          <a:sym typeface="Alata"/>
                        </a:rPr>
                        <a:t>Betweenness Centrality</a:t>
                      </a:r>
                      <a:endParaRPr sz="900" b="1">
                        <a:solidFill>
                          <a:schemeClr val="lt2"/>
                        </a:solidFill>
                        <a:latin typeface="Alata"/>
                        <a:ea typeface="Alata"/>
                        <a:cs typeface="Alata"/>
                        <a:sym typeface="Alat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900" b="1">
                          <a:solidFill>
                            <a:schemeClr val="lt2"/>
                          </a:solidFill>
                          <a:latin typeface="Alata"/>
                          <a:ea typeface="Alata"/>
                          <a:cs typeface="Alata"/>
                          <a:sym typeface="Alata"/>
                        </a:rPr>
                        <a:t>PageRank</a:t>
                      </a:r>
                      <a:endParaRPr sz="900" b="1">
                        <a:solidFill>
                          <a:schemeClr val="lt2"/>
                        </a:solidFill>
                        <a:latin typeface="Alata"/>
                        <a:ea typeface="Alata"/>
                        <a:cs typeface="Alata"/>
                        <a:sym typeface="Alata"/>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39575">
                <a:tc>
                  <a:txBody>
                    <a:bodyPr/>
                    <a:lstStyle/>
                    <a:p>
                      <a:pPr marL="0" lvl="0" indent="0" algn="l" rtl="0">
                        <a:spcBef>
                          <a:spcPts val="0"/>
                        </a:spcBef>
                        <a:spcAft>
                          <a:spcPts val="0"/>
                        </a:spcAft>
                        <a:buNone/>
                      </a:pPr>
                      <a:r>
                        <a:rPr lang="en" sz="800" b="1">
                          <a:latin typeface="Anaheim"/>
                          <a:ea typeface="Anaheim"/>
                          <a:cs typeface="Anaheim"/>
                          <a:sym typeface="Anaheim"/>
                        </a:rPr>
                        <a:t>CDG</a:t>
                      </a:r>
                      <a:endParaRPr sz="800" b="1">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700">
                          <a:latin typeface="Anaheim"/>
                          <a:ea typeface="Anaheim"/>
                          <a:cs typeface="Anaheim"/>
                          <a:sym typeface="Anaheim"/>
                        </a:rPr>
                        <a:t>Charles de Gaulle International Airport</a:t>
                      </a:r>
                      <a:endParaRPr sz="700">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r" rtl="0">
                        <a:lnSpc>
                          <a:spcPct val="115000"/>
                        </a:lnSpc>
                        <a:spcBef>
                          <a:spcPts val="0"/>
                        </a:spcBef>
                        <a:spcAft>
                          <a:spcPts val="0"/>
                        </a:spcAft>
                        <a:buNone/>
                      </a:pPr>
                      <a:r>
                        <a:rPr lang="en" sz="800">
                          <a:latin typeface="Anaheim"/>
                          <a:ea typeface="Anaheim"/>
                          <a:cs typeface="Anaheim"/>
                          <a:sym typeface="Anaheim"/>
                        </a:rPr>
                        <a:t>0.1373</a:t>
                      </a:r>
                      <a:endParaRPr sz="800">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r" rtl="0">
                        <a:lnSpc>
                          <a:spcPct val="115000"/>
                        </a:lnSpc>
                        <a:spcBef>
                          <a:spcPts val="0"/>
                        </a:spcBef>
                        <a:spcAft>
                          <a:spcPts val="0"/>
                        </a:spcAft>
                        <a:buNone/>
                      </a:pPr>
                      <a:r>
                        <a:rPr lang="en" sz="800" b="1">
                          <a:solidFill>
                            <a:srgbClr val="2BB810"/>
                          </a:solidFill>
                          <a:latin typeface="Anaheim"/>
                          <a:ea typeface="Anaheim"/>
                          <a:cs typeface="Anaheim"/>
                          <a:sym typeface="Anaheim"/>
                        </a:rPr>
                        <a:t>0.0617</a:t>
                      </a:r>
                      <a:endParaRPr sz="800" b="1">
                        <a:solidFill>
                          <a:srgbClr val="2BB810"/>
                        </a:solidFill>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r" rtl="0">
                        <a:lnSpc>
                          <a:spcPct val="115000"/>
                        </a:lnSpc>
                        <a:spcBef>
                          <a:spcPts val="0"/>
                        </a:spcBef>
                        <a:spcAft>
                          <a:spcPts val="0"/>
                        </a:spcAft>
                        <a:buNone/>
                      </a:pPr>
                      <a:r>
                        <a:rPr lang="en" sz="800">
                          <a:latin typeface="Anaheim"/>
                          <a:ea typeface="Anaheim"/>
                          <a:cs typeface="Anaheim"/>
                          <a:sym typeface="Anaheim"/>
                        </a:rPr>
                        <a:t>0.0039</a:t>
                      </a:r>
                      <a:endParaRPr sz="800">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39575">
                <a:tc>
                  <a:txBody>
                    <a:bodyPr/>
                    <a:lstStyle/>
                    <a:p>
                      <a:pPr marL="0" lvl="0" indent="0" algn="l" rtl="0">
                        <a:spcBef>
                          <a:spcPts val="0"/>
                        </a:spcBef>
                        <a:spcAft>
                          <a:spcPts val="0"/>
                        </a:spcAft>
                        <a:buNone/>
                      </a:pPr>
                      <a:r>
                        <a:rPr lang="en" sz="800" b="1">
                          <a:latin typeface="Anaheim"/>
                          <a:ea typeface="Anaheim"/>
                          <a:cs typeface="Anaheim"/>
                          <a:sym typeface="Anaheim"/>
                        </a:rPr>
                        <a:t>FRA</a:t>
                      </a:r>
                      <a:endParaRPr sz="800" b="1">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700">
                          <a:latin typeface="Anaheim"/>
                          <a:ea typeface="Anaheim"/>
                          <a:cs typeface="Anaheim"/>
                          <a:sym typeface="Anaheim"/>
                        </a:rPr>
                        <a:t>Frankfurt Airport</a:t>
                      </a:r>
                      <a:endParaRPr sz="700">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 sz="800" b="1">
                          <a:solidFill>
                            <a:srgbClr val="2BB810"/>
                          </a:solidFill>
                          <a:latin typeface="Anaheim"/>
                          <a:ea typeface="Anaheim"/>
                          <a:cs typeface="Anaheim"/>
                          <a:sym typeface="Anaheim"/>
                        </a:rPr>
                        <a:t>0.1393</a:t>
                      </a:r>
                      <a:endParaRPr sz="800" b="1">
                        <a:solidFill>
                          <a:srgbClr val="2BB810"/>
                        </a:solidFill>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 sz="800">
                          <a:latin typeface="Anaheim"/>
                          <a:ea typeface="Anaheim"/>
                          <a:cs typeface="Anaheim"/>
                          <a:sym typeface="Anaheim"/>
                        </a:rPr>
                        <a:t>0.0510</a:t>
                      </a:r>
                      <a:endParaRPr sz="800">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 sz="800">
                          <a:latin typeface="Anaheim"/>
                          <a:ea typeface="Anaheim"/>
                          <a:cs typeface="Anaheim"/>
                          <a:sym typeface="Anaheim"/>
                        </a:rPr>
                        <a:t>0.0038</a:t>
                      </a:r>
                      <a:endParaRPr sz="800">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39575">
                <a:tc>
                  <a:txBody>
                    <a:bodyPr/>
                    <a:lstStyle/>
                    <a:p>
                      <a:pPr marL="0" lvl="0" indent="0" algn="l" rtl="0">
                        <a:spcBef>
                          <a:spcPts val="0"/>
                        </a:spcBef>
                        <a:spcAft>
                          <a:spcPts val="0"/>
                        </a:spcAft>
                        <a:buNone/>
                      </a:pPr>
                      <a:r>
                        <a:rPr lang="en" sz="800" b="1">
                          <a:latin typeface="Anaheim"/>
                          <a:ea typeface="Anaheim"/>
                          <a:cs typeface="Anaheim"/>
                          <a:sym typeface="Anaheim"/>
                        </a:rPr>
                        <a:t>IST</a:t>
                      </a:r>
                      <a:endParaRPr sz="800" b="1">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700">
                          <a:latin typeface="Anaheim"/>
                          <a:ea typeface="Anaheim"/>
                          <a:cs typeface="Anaheim"/>
                          <a:sym typeface="Anaheim"/>
                        </a:rPr>
                        <a:t>Istanbul Airport</a:t>
                      </a:r>
                      <a:endParaRPr sz="700">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r" rtl="0">
                        <a:lnSpc>
                          <a:spcPct val="115000"/>
                        </a:lnSpc>
                        <a:spcBef>
                          <a:spcPts val="0"/>
                        </a:spcBef>
                        <a:spcAft>
                          <a:spcPts val="0"/>
                        </a:spcAft>
                        <a:buNone/>
                      </a:pPr>
                      <a:r>
                        <a:rPr lang="en" sz="800">
                          <a:latin typeface="Anaheim"/>
                          <a:ea typeface="Anaheim"/>
                          <a:cs typeface="Anaheim"/>
                          <a:sym typeface="Anaheim"/>
                        </a:rPr>
                        <a:t>0.1335</a:t>
                      </a:r>
                      <a:endParaRPr sz="800">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r" rtl="0">
                        <a:lnSpc>
                          <a:spcPct val="115000"/>
                        </a:lnSpc>
                        <a:spcBef>
                          <a:spcPts val="0"/>
                        </a:spcBef>
                        <a:spcAft>
                          <a:spcPts val="0"/>
                        </a:spcAft>
                        <a:buNone/>
                      </a:pPr>
                      <a:r>
                        <a:rPr lang="en" sz="800">
                          <a:latin typeface="Anaheim"/>
                          <a:ea typeface="Anaheim"/>
                          <a:cs typeface="Anaheim"/>
                          <a:sym typeface="Anaheim"/>
                        </a:rPr>
                        <a:t>0.0412</a:t>
                      </a:r>
                      <a:endParaRPr sz="800">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r" rtl="0">
                        <a:lnSpc>
                          <a:spcPct val="115000"/>
                        </a:lnSpc>
                        <a:spcBef>
                          <a:spcPts val="0"/>
                        </a:spcBef>
                        <a:spcAft>
                          <a:spcPts val="0"/>
                        </a:spcAft>
                        <a:buNone/>
                      </a:pPr>
                      <a:r>
                        <a:rPr lang="en" sz="800">
                          <a:solidFill>
                            <a:schemeClr val="dk1"/>
                          </a:solidFill>
                          <a:latin typeface="Anaheim"/>
                          <a:ea typeface="Anaheim"/>
                          <a:cs typeface="Anaheim"/>
                          <a:sym typeface="Anaheim"/>
                        </a:rPr>
                        <a:t>0.0044</a:t>
                      </a:r>
                      <a:endParaRPr sz="800">
                        <a:solidFill>
                          <a:schemeClr val="dk1"/>
                        </a:solidFill>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39575">
                <a:tc>
                  <a:txBody>
                    <a:bodyPr/>
                    <a:lstStyle/>
                    <a:p>
                      <a:pPr marL="0" lvl="0" indent="0" algn="l" rtl="0">
                        <a:spcBef>
                          <a:spcPts val="0"/>
                        </a:spcBef>
                        <a:spcAft>
                          <a:spcPts val="0"/>
                        </a:spcAft>
                        <a:buNone/>
                      </a:pPr>
                      <a:r>
                        <a:rPr lang="en" sz="800" b="1">
                          <a:latin typeface="Anaheim"/>
                          <a:ea typeface="Anaheim"/>
                          <a:cs typeface="Anaheim"/>
                          <a:sym typeface="Anaheim"/>
                        </a:rPr>
                        <a:t>ORD</a:t>
                      </a:r>
                      <a:endParaRPr sz="800" b="1">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700">
                          <a:latin typeface="Anaheim"/>
                          <a:ea typeface="Anaheim"/>
                          <a:cs typeface="Anaheim"/>
                          <a:sym typeface="Anaheim"/>
                        </a:rPr>
                        <a:t>Chicago O'Hare International Airport</a:t>
                      </a:r>
                      <a:endParaRPr sz="700">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 sz="800">
                          <a:latin typeface="Anaheim"/>
                          <a:ea typeface="Anaheim"/>
                          <a:cs typeface="Anaheim"/>
                          <a:sym typeface="Anaheim"/>
                        </a:rPr>
                        <a:t>0.1195</a:t>
                      </a:r>
                      <a:endParaRPr sz="800">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 sz="800">
                          <a:latin typeface="Anaheim"/>
                          <a:ea typeface="Anaheim"/>
                          <a:cs typeface="Anaheim"/>
                          <a:sym typeface="Anaheim"/>
                        </a:rPr>
                        <a:t>0.0474</a:t>
                      </a:r>
                      <a:endParaRPr sz="800">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 sz="800">
                          <a:latin typeface="Anaheim"/>
                          <a:ea typeface="Anaheim"/>
                          <a:cs typeface="Anaheim"/>
                          <a:sym typeface="Anaheim"/>
                        </a:rPr>
                        <a:t>0.0043</a:t>
                      </a:r>
                      <a:endParaRPr sz="800">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39575">
                <a:tc>
                  <a:txBody>
                    <a:bodyPr/>
                    <a:lstStyle/>
                    <a:p>
                      <a:pPr marL="0" lvl="0" indent="0" algn="l" rtl="0">
                        <a:spcBef>
                          <a:spcPts val="0"/>
                        </a:spcBef>
                        <a:spcAft>
                          <a:spcPts val="0"/>
                        </a:spcAft>
                        <a:buNone/>
                      </a:pPr>
                      <a:r>
                        <a:rPr lang="en" sz="800" b="1">
                          <a:latin typeface="Anaheim"/>
                          <a:ea typeface="Anaheim"/>
                          <a:cs typeface="Anaheim"/>
                          <a:sym typeface="Anaheim"/>
                        </a:rPr>
                        <a:t>PEK</a:t>
                      </a:r>
                      <a:endParaRPr sz="800" b="1">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700">
                          <a:latin typeface="Anaheim"/>
                          <a:ea typeface="Anaheim"/>
                          <a:cs typeface="Anaheim"/>
                          <a:sym typeface="Anaheim"/>
                        </a:rPr>
                        <a:t>Beijing Capital International Airport</a:t>
                      </a:r>
                      <a:endParaRPr sz="700">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r" rtl="0">
                        <a:lnSpc>
                          <a:spcPct val="115000"/>
                        </a:lnSpc>
                        <a:spcBef>
                          <a:spcPts val="0"/>
                        </a:spcBef>
                        <a:spcAft>
                          <a:spcPts val="0"/>
                        </a:spcAft>
                        <a:buNone/>
                      </a:pPr>
                      <a:r>
                        <a:rPr lang="en" sz="800">
                          <a:latin typeface="Anaheim"/>
                          <a:ea typeface="Anaheim"/>
                          <a:cs typeface="Anaheim"/>
                          <a:sym typeface="Anaheim"/>
                        </a:rPr>
                        <a:t>0.1203</a:t>
                      </a:r>
                      <a:endParaRPr sz="800">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r" rtl="0">
                        <a:lnSpc>
                          <a:spcPct val="115000"/>
                        </a:lnSpc>
                        <a:spcBef>
                          <a:spcPts val="0"/>
                        </a:spcBef>
                        <a:spcAft>
                          <a:spcPts val="0"/>
                        </a:spcAft>
                        <a:buNone/>
                      </a:pPr>
                      <a:r>
                        <a:rPr lang="en" sz="800">
                          <a:latin typeface="Anaheim"/>
                          <a:ea typeface="Anaheim"/>
                          <a:cs typeface="Anaheim"/>
                          <a:sym typeface="Anaheim"/>
                        </a:rPr>
                        <a:t>0.0492</a:t>
                      </a:r>
                      <a:endParaRPr sz="800">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r" rtl="0">
                        <a:lnSpc>
                          <a:spcPct val="115000"/>
                        </a:lnSpc>
                        <a:spcBef>
                          <a:spcPts val="0"/>
                        </a:spcBef>
                        <a:spcAft>
                          <a:spcPts val="0"/>
                        </a:spcAft>
                        <a:buNone/>
                      </a:pPr>
                      <a:r>
                        <a:rPr lang="en" sz="800">
                          <a:latin typeface="Anaheim"/>
                          <a:ea typeface="Anaheim"/>
                          <a:cs typeface="Anaheim"/>
                          <a:sym typeface="Anaheim"/>
                        </a:rPr>
                        <a:t>0.0038</a:t>
                      </a:r>
                      <a:endParaRPr sz="800">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39575">
                <a:tc>
                  <a:txBody>
                    <a:bodyPr/>
                    <a:lstStyle/>
                    <a:p>
                      <a:pPr marL="0" lvl="0" indent="0" algn="l" rtl="0">
                        <a:spcBef>
                          <a:spcPts val="0"/>
                        </a:spcBef>
                        <a:spcAft>
                          <a:spcPts val="0"/>
                        </a:spcAft>
                        <a:buNone/>
                      </a:pPr>
                      <a:r>
                        <a:rPr lang="en" sz="800" b="1">
                          <a:latin typeface="Anaheim"/>
                          <a:ea typeface="Anaheim"/>
                          <a:cs typeface="Anaheim"/>
                          <a:sym typeface="Anaheim"/>
                        </a:rPr>
                        <a:t>AMS</a:t>
                      </a:r>
                      <a:endParaRPr sz="800" b="1">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700">
                          <a:latin typeface="Anaheim"/>
                          <a:ea typeface="Anaheim"/>
                          <a:cs typeface="Anaheim"/>
                          <a:sym typeface="Anaheim"/>
                        </a:rPr>
                        <a:t>Amsterdam Airport Schiphol</a:t>
                      </a:r>
                      <a:endParaRPr sz="700">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 sz="800">
                          <a:latin typeface="Anaheim"/>
                          <a:ea typeface="Anaheim"/>
                          <a:cs typeface="Anaheim"/>
                          <a:sym typeface="Anaheim"/>
                        </a:rPr>
                        <a:t>0.1352</a:t>
                      </a:r>
                      <a:endParaRPr sz="800">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 sz="800">
                          <a:latin typeface="Anaheim"/>
                          <a:ea typeface="Anaheim"/>
                          <a:cs typeface="Anaheim"/>
                          <a:sym typeface="Anaheim"/>
                        </a:rPr>
                        <a:t>0.0427</a:t>
                      </a:r>
                      <a:endParaRPr sz="800">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 sz="800">
                          <a:latin typeface="Anaheim"/>
                          <a:ea typeface="Anaheim"/>
                          <a:cs typeface="Anaheim"/>
                          <a:sym typeface="Anaheim"/>
                        </a:rPr>
                        <a:t>0.0036</a:t>
                      </a:r>
                      <a:endParaRPr sz="800">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239575">
                <a:tc>
                  <a:txBody>
                    <a:bodyPr/>
                    <a:lstStyle/>
                    <a:p>
                      <a:pPr marL="0" lvl="0" indent="0" algn="l" rtl="0">
                        <a:spcBef>
                          <a:spcPts val="0"/>
                        </a:spcBef>
                        <a:spcAft>
                          <a:spcPts val="0"/>
                        </a:spcAft>
                        <a:buNone/>
                      </a:pPr>
                      <a:r>
                        <a:rPr lang="en" sz="800" b="1">
                          <a:latin typeface="Anaheim"/>
                          <a:ea typeface="Anaheim"/>
                          <a:cs typeface="Anaheim"/>
                          <a:sym typeface="Anaheim"/>
                        </a:rPr>
                        <a:t>ATL</a:t>
                      </a:r>
                      <a:endParaRPr sz="800" b="1">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700">
                          <a:latin typeface="Anaheim"/>
                          <a:ea typeface="Anaheim"/>
                          <a:cs typeface="Anaheim"/>
                          <a:sym typeface="Anaheim"/>
                        </a:rPr>
                        <a:t>Hartsfield Jackson Atlanta International Airport</a:t>
                      </a:r>
                      <a:endParaRPr sz="700">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r" rtl="0">
                        <a:lnSpc>
                          <a:spcPct val="115000"/>
                        </a:lnSpc>
                        <a:spcBef>
                          <a:spcPts val="0"/>
                        </a:spcBef>
                        <a:spcAft>
                          <a:spcPts val="0"/>
                        </a:spcAft>
                        <a:buNone/>
                      </a:pPr>
                      <a:r>
                        <a:rPr lang="en" sz="800">
                          <a:latin typeface="Anaheim"/>
                          <a:ea typeface="Anaheim"/>
                          <a:cs typeface="Anaheim"/>
                          <a:sym typeface="Anaheim"/>
                        </a:rPr>
                        <a:t>0.1265</a:t>
                      </a:r>
                      <a:endParaRPr sz="800">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r" rtl="0">
                        <a:lnSpc>
                          <a:spcPct val="115000"/>
                        </a:lnSpc>
                        <a:spcBef>
                          <a:spcPts val="0"/>
                        </a:spcBef>
                        <a:spcAft>
                          <a:spcPts val="0"/>
                        </a:spcAft>
                        <a:buNone/>
                      </a:pPr>
                      <a:r>
                        <a:rPr lang="en" sz="800" b="1">
                          <a:solidFill>
                            <a:schemeClr val="dk2"/>
                          </a:solidFill>
                          <a:latin typeface="Anaheim"/>
                          <a:ea typeface="Anaheim"/>
                          <a:cs typeface="Anaheim"/>
                          <a:sym typeface="Anaheim"/>
                        </a:rPr>
                        <a:t>0.0294</a:t>
                      </a:r>
                      <a:endParaRPr sz="800" b="1">
                        <a:solidFill>
                          <a:schemeClr val="dk2"/>
                        </a:solidFill>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r" rtl="0">
                        <a:lnSpc>
                          <a:spcPct val="115000"/>
                        </a:lnSpc>
                        <a:spcBef>
                          <a:spcPts val="0"/>
                        </a:spcBef>
                        <a:spcAft>
                          <a:spcPts val="0"/>
                        </a:spcAft>
                        <a:buNone/>
                      </a:pPr>
                      <a:r>
                        <a:rPr lang="en" sz="800" b="1">
                          <a:solidFill>
                            <a:srgbClr val="2BB810"/>
                          </a:solidFill>
                          <a:latin typeface="Anaheim"/>
                          <a:ea typeface="Anaheim"/>
                          <a:cs typeface="Anaheim"/>
                          <a:sym typeface="Anaheim"/>
                        </a:rPr>
                        <a:t>0.0047</a:t>
                      </a:r>
                      <a:endParaRPr sz="800" b="1">
                        <a:solidFill>
                          <a:srgbClr val="2BB810"/>
                        </a:solidFill>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239575">
                <a:tc>
                  <a:txBody>
                    <a:bodyPr/>
                    <a:lstStyle/>
                    <a:p>
                      <a:pPr marL="0" lvl="0" indent="0" algn="l" rtl="0">
                        <a:spcBef>
                          <a:spcPts val="0"/>
                        </a:spcBef>
                        <a:spcAft>
                          <a:spcPts val="0"/>
                        </a:spcAft>
                        <a:buNone/>
                      </a:pPr>
                      <a:r>
                        <a:rPr lang="en" sz="800" b="1">
                          <a:latin typeface="Anaheim"/>
                          <a:ea typeface="Anaheim"/>
                          <a:cs typeface="Anaheim"/>
                          <a:sym typeface="Anaheim"/>
                        </a:rPr>
                        <a:t>DXB</a:t>
                      </a:r>
                      <a:endParaRPr sz="800" b="1">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700">
                          <a:latin typeface="Anaheim"/>
                          <a:ea typeface="Anaheim"/>
                          <a:cs typeface="Anaheim"/>
                          <a:sym typeface="Anaheim"/>
                        </a:rPr>
                        <a:t>Dubai International Airport</a:t>
                      </a:r>
                      <a:endParaRPr sz="700">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 sz="800">
                          <a:latin typeface="Anaheim"/>
                          <a:ea typeface="Anaheim"/>
                          <a:cs typeface="Anaheim"/>
                          <a:sym typeface="Anaheim"/>
                        </a:rPr>
                        <a:t>0.1081</a:t>
                      </a:r>
                      <a:endParaRPr sz="800">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 sz="800">
                          <a:latin typeface="Anaheim"/>
                          <a:ea typeface="Anaheim"/>
                          <a:cs typeface="Anaheim"/>
                          <a:sym typeface="Anaheim"/>
                        </a:rPr>
                        <a:t>0.0594</a:t>
                      </a:r>
                      <a:endParaRPr sz="800">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 sz="800">
                          <a:latin typeface="Anaheim"/>
                          <a:ea typeface="Anaheim"/>
                          <a:cs typeface="Anaheim"/>
                          <a:sym typeface="Anaheim"/>
                        </a:rPr>
                        <a:t>0.0036</a:t>
                      </a:r>
                      <a:endParaRPr sz="800">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239575">
                <a:tc>
                  <a:txBody>
                    <a:bodyPr/>
                    <a:lstStyle/>
                    <a:p>
                      <a:pPr marL="0" lvl="0" indent="0" algn="l" rtl="0">
                        <a:spcBef>
                          <a:spcPts val="0"/>
                        </a:spcBef>
                        <a:spcAft>
                          <a:spcPts val="0"/>
                        </a:spcAft>
                        <a:buNone/>
                      </a:pPr>
                      <a:r>
                        <a:rPr lang="en" sz="800" b="1">
                          <a:latin typeface="Anaheim"/>
                          <a:ea typeface="Anaheim"/>
                          <a:cs typeface="Anaheim"/>
                          <a:sym typeface="Anaheim"/>
                        </a:rPr>
                        <a:t>DME</a:t>
                      </a:r>
                      <a:endParaRPr sz="800" b="1">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700">
                          <a:latin typeface="Anaheim"/>
                          <a:ea typeface="Anaheim"/>
                          <a:cs typeface="Anaheim"/>
                          <a:sym typeface="Anaheim"/>
                        </a:rPr>
                        <a:t>Domodedovo International Airport</a:t>
                      </a:r>
                      <a:endParaRPr sz="700">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r" rtl="0">
                        <a:lnSpc>
                          <a:spcPct val="115000"/>
                        </a:lnSpc>
                        <a:spcBef>
                          <a:spcPts val="0"/>
                        </a:spcBef>
                        <a:spcAft>
                          <a:spcPts val="0"/>
                        </a:spcAft>
                        <a:buNone/>
                      </a:pPr>
                      <a:r>
                        <a:rPr lang="en" sz="800">
                          <a:latin typeface="Anaheim"/>
                          <a:ea typeface="Anaheim"/>
                          <a:cs typeface="Anaheim"/>
                          <a:sym typeface="Anaheim"/>
                        </a:rPr>
                        <a:t>0.1104</a:t>
                      </a:r>
                      <a:endParaRPr sz="800">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r" rtl="0">
                        <a:lnSpc>
                          <a:spcPct val="115000"/>
                        </a:lnSpc>
                        <a:spcBef>
                          <a:spcPts val="0"/>
                        </a:spcBef>
                        <a:spcAft>
                          <a:spcPts val="0"/>
                        </a:spcAft>
                        <a:buNone/>
                      </a:pPr>
                      <a:r>
                        <a:rPr lang="en" sz="800" b="1">
                          <a:solidFill>
                            <a:schemeClr val="dk2"/>
                          </a:solidFill>
                          <a:latin typeface="Anaheim"/>
                          <a:ea typeface="Anaheim"/>
                          <a:cs typeface="Anaheim"/>
                          <a:sym typeface="Anaheim"/>
                        </a:rPr>
                        <a:t>0.0294</a:t>
                      </a:r>
                      <a:endParaRPr sz="800" b="1">
                        <a:solidFill>
                          <a:schemeClr val="dk2"/>
                        </a:solidFill>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r" rtl="0">
                        <a:lnSpc>
                          <a:spcPct val="115000"/>
                        </a:lnSpc>
                        <a:spcBef>
                          <a:spcPts val="0"/>
                        </a:spcBef>
                        <a:spcAft>
                          <a:spcPts val="0"/>
                        </a:spcAft>
                        <a:buNone/>
                      </a:pPr>
                      <a:r>
                        <a:rPr lang="en" sz="800">
                          <a:latin typeface="Anaheim"/>
                          <a:ea typeface="Anaheim"/>
                          <a:cs typeface="Anaheim"/>
                          <a:sym typeface="Anaheim"/>
                        </a:rPr>
                        <a:t>0.0041</a:t>
                      </a:r>
                      <a:endParaRPr sz="800">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extLst>
                  <a:ext uri="{0D108BD9-81ED-4DB2-BD59-A6C34878D82A}">
                    <a16:rowId xmlns:a16="http://schemas.microsoft.com/office/drawing/2014/main" val="10009"/>
                  </a:ext>
                </a:extLst>
              </a:tr>
              <a:tr h="239575">
                <a:tc>
                  <a:txBody>
                    <a:bodyPr/>
                    <a:lstStyle/>
                    <a:p>
                      <a:pPr marL="0" lvl="0" indent="0" algn="l" rtl="0">
                        <a:spcBef>
                          <a:spcPts val="0"/>
                        </a:spcBef>
                        <a:spcAft>
                          <a:spcPts val="0"/>
                        </a:spcAft>
                        <a:buNone/>
                      </a:pPr>
                      <a:r>
                        <a:rPr lang="en" sz="800" b="1">
                          <a:latin typeface="Anaheim"/>
                          <a:ea typeface="Anaheim"/>
                          <a:cs typeface="Anaheim"/>
                          <a:sym typeface="Anaheim"/>
                        </a:rPr>
                        <a:t>LAX</a:t>
                      </a:r>
                      <a:endParaRPr sz="800" b="1">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700">
                          <a:latin typeface="Anaheim"/>
                          <a:ea typeface="Anaheim"/>
                          <a:cs typeface="Anaheim"/>
                          <a:sym typeface="Anaheim"/>
                        </a:rPr>
                        <a:t>Los Angeles International Airport</a:t>
                      </a:r>
                      <a:endParaRPr sz="700">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 sz="800" b="1">
                          <a:solidFill>
                            <a:schemeClr val="dk2"/>
                          </a:solidFill>
                          <a:latin typeface="Anaheim"/>
                          <a:ea typeface="Anaheim"/>
                          <a:cs typeface="Anaheim"/>
                          <a:sym typeface="Anaheim"/>
                        </a:rPr>
                        <a:t>0.0867</a:t>
                      </a:r>
                      <a:endParaRPr sz="800" b="1">
                        <a:solidFill>
                          <a:schemeClr val="dk2"/>
                        </a:solidFill>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 sz="800">
                          <a:latin typeface="Anaheim"/>
                          <a:ea typeface="Anaheim"/>
                          <a:cs typeface="Anaheim"/>
                          <a:sym typeface="Anaheim"/>
                        </a:rPr>
                        <a:t>0.0662</a:t>
                      </a:r>
                      <a:endParaRPr sz="800">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 sz="800" b="1">
                          <a:solidFill>
                            <a:schemeClr val="dk2"/>
                          </a:solidFill>
                          <a:latin typeface="Anaheim"/>
                          <a:ea typeface="Anaheim"/>
                          <a:cs typeface="Anaheim"/>
                          <a:sym typeface="Anaheim"/>
                        </a:rPr>
                        <a:t>0.0033</a:t>
                      </a:r>
                      <a:endParaRPr sz="800" b="1">
                        <a:solidFill>
                          <a:schemeClr val="dk2"/>
                        </a:solidFill>
                        <a:latin typeface="Anaheim"/>
                        <a:ea typeface="Anaheim"/>
                        <a:cs typeface="Anaheim"/>
                        <a:sym typeface="Anaheim"/>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02"/>
        <p:cNvGrpSpPr/>
        <p:nvPr/>
      </p:nvGrpSpPr>
      <p:grpSpPr>
        <a:xfrm>
          <a:off x="0" y="0"/>
          <a:ext cx="0" cy="0"/>
          <a:chOff x="0" y="0"/>
          <a:chExt cx="0" cy="0"/>
        </a:xfrm>
      </p:grpSpPr>
      <p:sp>
        <p:nvSpPr>
          <p:cNvPr id="3003" name="Google Shape;3003;g23b33c4898e_1_51"/>
          <p:cNvSpPr/>
          <p:nvPr/>
        </p:nvSpPr>
        <p:spPr>
          <a:xfrm>
            <a:off x="8588425" y="0"/>
            <a:ext cx="5556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4" name="Google Shape;3004;g23b33c4898e_1_51"/>
          <p:cNvSpPr txBox="1">
            <a:spLocks noGrp="1"/>
          </p:cNvSpPr>
          <p:nvPr>
            <p:ph type="ctrTitle"/>
          </p:nvPr>
        </p:nvSpPr>
        <p:spPr>
          <a:xfrm>
            <a:off x="347490" y="231725"/>
            <a:ext cx="8406300" cy="32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3600"/>
              <a:buNone/>
            </a:pPr>
            <a:r>
              <a:rPr lang="en" sz="3000"/>
              <a:t>Network: Important Nodes (Hubs)</a:t>
            </a:r>
            <a:endParaRPr/>
          </a:p>
        </p:txBody>
      </p:sp>
      <p:sp>
        <p:nvSpPr>
          <p:cNvPr id="3005" name="Google Shape;3005;g23b33c4898e_1_51"/>
          <p:cNvSpPr txBox="1"/>
          <p:nvPr/>
        </p:nvSpPr>
        <p:spPr>
          <a:xfrm>
            <a:off x="347500" y="602075"/>
            <a:ext cx="6835800" cy="470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Anaheim"/>
              <a:buChar char="●"/>
            </a:pPr>
            <a:r>
              <a:rPr lang="en">
                <a:solidFill>
                  <a:schemeClr val="dk1"/>
                </a:solidFill>
                <a:latin typeface="Anaheim"/>
                <a:ea typeface="Anaheim"/>
                <a:cs typeface="Anaheim"/>
                <a:sym typeface="Anaheim"/>
              </a:rPr>
              <a:t>Below is the geolocation of all small connected components:</a:t>
            </a:r>
            <a:endParaRPr>
              <a:solidFill>
                <a:schemeClr val="dk1"/>
              </a:solidFill>
              <a:latin typeface="Anaheim"/>
              <a:ea typeface="Anaheim"/>
              <a:cs typeface="Anaheim"/>
              <a:sym typeface="Anaheim"/>
            </a:endParaRPr>
          </a:p>
          <a:p>
            <a:pPr marL="285750" marR="0" lvl="0" indent="-196850" algn="l" rtl="0">
              <a:lnSpc>
                <a:spcPct val="100000"/>
              </a:lnSpc>
              <a:spcBef>
                <a:spcPts val="0"/>
              </a:spcBef>
              <a:spcAft>
                <a:spcPts val="0"/>
              </a:spcAft>
              <a:buClr>
                <a:schemeClr val="dk2"/>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06" name="Google Shape;3006;g23b33c4898e_1_51"/>
          <p:cNvPicPr preferRelativeResize="0"/>
          <p:nvPr/>
        </p:nvPicPr>
        <p:blipFill>
          <a:blip r:embed="rId3">
            <a:alphaModFix/>
          </a:blip>
          <a:stretch>
            <a:fillRect/>
          </a:stretch>
        </p:blipFill>
        <p:spPr>
          <a:xfrm>
            <a:off x="446100" y="715638"/>
            <a:ext cx="7558976" cy="3712225"/>
          </a:xfrm>
          <a:prstGeom prst="rect">
            <a:avLst/>
          </a:prstGeom>
          <a:noFill/>
          <a:ln>
            <a:noFill/>
          </a:ln>
        </p:spPr>
      </p:pic>
      <p:sp>
        <p:nvSpPr>
          <p:cNvPr id="3007" name="Google Shape;3007;g23b33c4898e_1_51"/>
          <p:cNvSpPr txBox="1"/>
          <p:nvPr/>
        </p:nvSpPr>
        <p:spPr>
          <a:xfrm>
            <a:off x="1678575" y="1574475"/>
            <a:ext cx="486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dk1"/>
                </a:solidFill>
                <a:latin typeface="Anaheim"/>
                <a:ea typeface="Anaheim"/>
                <a:cs typeface="Anaheim"/>
                <a:sym typeface="Anaheim"/>
              </a:rPr>
              <a:t>LAX</a:t>
            </a:r>
            <a:endParaRPr sz="1000" b="1">
              <a:solidFill>
                <a:schemeClr val="dk1"/>
              </a:solidFill>
              <a:latin typeface="Anaheim"/>
              <a:ea typeface="Anaheim"/>
              <a:cs typeface="Anaheim"/>
              <a:sym typeface="Anaheim"/>
            </a:endParaRPr>
          </a:p>
        </p:txBody>
      </p:sp>
      <p:sp>
        <p:nvSpPr>
          <p:cNvPr id="3008" name="Google Shape;3008;g23b33c4898e_1_51"/>
          <p:cNvSpPr txBox="1"/>
          <p:nvPr/>
        </p:nvSpPr>
        <p:spPr>
          <a:xfrm>
            <a:off x="2397250" y="1457650"/>
            <a:ext cx="486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dk1"/>
                </a:solidFill>
                <a:latin typeface="Anaheim"/>
                <a:ea typeface="Anaheim"/>
                <a:cs typeface="Anaheim"/>
                <a:sym typeface="Anaheim"/>
              </a:rPr>
              <a:t>ORD</a:t>
            </a:r>
            <a:endParaRPr sz="1000" b="1">
              <a:solidFill>
                <a:schemeClr val="dk1"/>
              </a:solidFill>
              <a:latin typeface="Anaheim"/>
              <a:ea typeface="Anaheim"/>
              <a:cs typeface="Anaheim"/>
              <a:sym typeface="Anaheim"/>
            </a:endParaRPr>
          </a:p>
        </p:txBody>
      </p:sp>
      <p:sp>
        <p:nvSpPr>
          <p:cNvPr id="3009" name="Google Shape;3009;g23b33c4898e_1_51"/>
          <p:cNvSpPr txBox="1"/>
          <p:nvPr/>
        </p:nvSpPr>
        <p:spPr>
          <a:xfrm>
            <a:off x="6277650" y="1457650"/>
            <a:ext cx="486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dk1"/>
                </a:solidFill>
                <a:latin typeface="Anaheim"/>
                <a:ea typeface="Anaheim"/>
                <a:cs typeface="Anaheim"/>
                <a:sym typeface="Anaheim"/>
              </a:rPr>
              <a:t>PEK</a:t>
            </a:r>
            <a:endParaRPr sz="1000" b="1">
              <a:solidFill>
                <a:schemeClr val="dk1"/>
              </a:solidFill>
              <a:latin typeface="Anaheim"/>
              <a:ea typeface="Anaheim"/>
              <a:cs typeface="Anaheim"/>
              <a:sym typeface="Anaheim"/>
            </a:endParaRPr>
          </a:p>
        </p:txBody>
      </p:sp>
      <p:sp>
        <p:nvSpPr>
          <p:cNvPr id="3010" name="Google Shape;3010;g23b33c4898e_1_51"/>
          <p:cNvSpPr txBox="1"/>
          <p:nvPr/>
        </p:nvSpPr>
        <p:spPr>
          <a:xfrm>
            <a:off x="3912388" y="1457650"/>
            <a:ext cx="486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dk1"/>
                </a:solidFill>
                <a:latin typeface="Anaheim"/>
                <a:ea typeface="Anaheim"/>
                <a:cs typeface="Anaheim"/>
                <a:sym typeface="Anaheim"/>
              </a:rPr>
              <a:t>CDG</a:t>
            </a:r>
            <a:endParaRPr sz="1000" b="1">
              <a:solidFill>
                <a:schemeClr val="dk1"/>
              </a:solidFill>
              <a:latin typeface="Anaheim"/>
              <a:ea typeface="Anaheim"/>
              <a:cs typeface="Anaheim"/>
              <a:sym typeface="Anaheim"/>
            </a:endParaRPr>
          </a:p>
        </p:txBody>
      </p:sp>
      <p:sp>
        <p:nvSpPr>
          <p:cNvPr id="3011" name="Google Shape;3011;g23b33c4898e_1_51"/>
          <p:cNvSpPr txBox="1"/>
          <p:nvPr/>
        </p:nvSpPr>
        <p:spPr>
          <a:xfrm>
            <a:off x="4673200" y="1117625"/>
            <a:ext cx="486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dk1"/>
                </a:solidFill>
                <a:latin typeface="Anaheim"/>
                <a:ea typeface="Anaheim"/>
                <a:cs typeface="Anaheim"/>
                <a:sym typeface="Anaheim"/>
              </a:rPr>
              <a:t>DME</a:t>
            </a:r>
            <a:endParaRPr sz="1000" b="1">
              <a:solidFill>
                <a:schemeClr val="dk1"/>
              </a:solidFill>
              <a:latin typeface="Anaheim"/>
              <a:ea typeface="Anaheim"/>
              <a:cs typeface="Anaheim"/>
              <a:sym typeface="Anaheim"/>
            </a:endParaRPr>
          </a:p>
        </p:txBody>
      </p:sp>
      <p:sp>
        <p:nvSpPr>
          <p:cNvPr id="3012" name="Google Shape;3012;g23b33c4898e_1_51"/>
          <p:cNvSpPr txBox="1"/>
          <p:nvPr/>
        </p:nvSpPr>
        <p:spPr>
          <a:xfrm>
            <a:off x="5133500" y="1796350"/>
            <a:ext cx="486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dk1"/>
                </a:solidFill>
                <a:latin typeface="Anaheim"/>
                <a:ea typeface="Anaheim"/>
                <a:cs typeface="Anaheim"/>
                <a:sym typeface="Anaheim"/>
              </a:rPr>
              <a:t>DXB</a:t>
            </a:r>
            <a:endParaRPr sz="1000" b="1">
              <a:solidFill>
                <a:schemeClr val="dk1"/>
              </a:solidFill>
              <a:latin typeface="Anaheim"/>
              <a:ea typeface="Anaheim"/>
              <a:cs typeface="Anaheim"/>
              <a:sym typeface="Anaheim"/>
            </a:endParaRPr>
          </a:p>
        </p:txBody>
      </p:sp>
      <p:sp>
        <p:nvSpPr>
          <p:cNvPr id="3013" name="Google Shape;3013;g23b33c4898e_1_51"/>
          <p:cNvSpPr txBox="1"/>
          <p:nvPr/>
        </p:nvSpPr>
        <p:spPr>
          <a:xfrm>
            <a:off x="4622913" y="1501475"/>
            <a:ext cx="486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dk1"/>
                </a:solidFill>
                <a:latin typeface="Anaheim"/>
                <a:ea typeface="Anaheim"/>
                <a:cs typeface="Anaheim"/>
                <a:sym typeface="Anaheim"/>
              </a:rPr>
              <a:t>IST</a:t>
            </a:r>
            <a:endParaRPr sz="1000" b="1">
              <a:solidFill>
                <a:schemeClr val="dk1"/>
              </a:solidFill>
              <a:latin typeface="Anaheim"/>
              <a:ea typeface="Anaheim"/>
              <a:cs typeface="Anaheim"/>
              <a:sym typeface="Anaheim"/>
            </a:endParaRPr>
          </a:p>
        </p:txBody>
      </p:sp>
      <p:sp>
        <p:nvSpPr>
          <p:cNvPr id="3014" name="Google Shape;3014;g23b33c4898e_1_51"/>
          <p:cNvSpPr txBox="1"/>
          <p:nvPr/>
        </p:nvSpPr>
        <p:spPr>
          <a:xfrm>
            <a:off x="2257575" y="1692200"/>
            <a:ext cx="486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dk1"/>
                </a:solidFill>
                <a:latin typeface="Anaheim"/>
                <a:ea typeface="Anaheim"/>
                <a:cs typeface="Anaheim"/>
                <a:sym typeface="Anaheim"/>
              </a:rPr>
              <a:t>ATL</a:t>
            </a:r>
            <a:endParaRPr sz="1000" b="1">
              <a:solidFill>
                <a:schemeClr val="dk1"/>
              </a:solidFill>
              <a:latin typeface="Anaheim"/>
              <a:ea typeface="Anaheim"/>
              <a:cs typeface="Anaheim"/>
              <a:sym typeface="Anaheim"/>
            </a:endParaRPr>
          </a:p>
        </p:txBody>
      </p:sp>
      <p:sp>
        <p:nvSpPr>
          <p:cNvPr id="3015" name="Google Shape;3015;g23b33c4898e_1_51"/>
          <p:cNvSpPr txBox="1"/>
          <p:nvPr/>
        </p:nvSpPr>
        <p:spPr>
          <a:xfrm>
            <a:off x="4094938" y="1235775"/>
            <a:ext cx="486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dk1"/>
                </a:solidFill>
                <a:latin typeface="Anaheim"/>
                <a:ea typeface="Anaheim"/>
                <a:cs typeface="Anaheim"/>
                <a:sym typeface="Anaheim"/>
              </a:rPr>
              <a:t>AMS</a:t>
            </a:r>
            <a:endParaRPr sz="1000" b="1">
              <a:solidFill>
                <a:schemeClr val="dk1"/>
              </a:solidFill>
              <a:latin typeface="Anaheim"/>
              <a:ea typeface="Anaheim"/>
              <a:cs typeface="Anaheim"/>
              <a:sym typeface="Anaheim"/>
            </a:endParaRPr>
          </a:p>
        </p:txBody>
      </p:sp>
      <p:sp>
        <p:nvSpPr>
          <p:cNvPr id="3016" name="Google Shape;3016;g23b33c4898e_1_51"/>
          <p:cNvSpPr txBox="1"/>
          <p:nvPr/>
        </p:nvSpPr>
        <p:spPr>
          <a:xfrm>
            <a:off x="4337438" y="1304200"/>
            <a:ext cx="486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dk1"/>
                </a:solidFill>
                <a:latin typeface="Anaheim"/>
                <a:ea typeface="Anaheim"/>
                <a:cs typeface="Anaheim"/>
                <a:sym typeface="Anaheim"/>
              </a:rPr>
              <a:t>FRA</a:t>
            </a:r>
            <a:endParaRPr sz="1000" b="1">
              <a:solidFill>
                <a:schemeClr val="dk1"/>
              </a:solidFill>
              <a:latin typeface="Anaheim"/>
              <a:ea typeface="Anaheim"/>
              <a:cs typeface="Anaheim"/>
              <a:sym typeface="Anaheim"/>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20"/>
        <p:cNvGrpSpPr/>
        <p:nvPr/>
      </p:nvGrpSpPr>
      <p:grpSpPr>
        <a:xfrm>
          <a:off x="0" y="0"/>
          <a:ext cx="0" cy="0"/>
          <a:chOff x="0" y="0"/>
          <a:chExt cx="0" cy="0"/>
        </a:xfrm>
      </p:grpSpPr>
      <p:sp>
        <p:nvSpPr>
          <p:cNvPr id="3021" name="Google Shape;3021;p13"/>
          <p:cNvSpPr/>
          <p:nvPr/>
        </p:nvSpPr>
        <p:spPr>
          <a:xfrm>
            <a:off x="0" y="4769425"/>
            <a:ext cx="9144000" cy="3740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22" name="Google Shape;3022;p13"/>
          <p:cNvSpPr txBox="1">
            <a:spLocks noGrp="1"/>
          </p:cNvSpPr>
          <p:nvPr>
            <p:ph type="ctrTitle"/>
          </p:nvPr>
        </p:nvSpPr>
        <p:spPr>
          <a:xfrm>
            <a:off x="347490" y="231725"/>
            <a:ext cx="8406366" cy="32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None/>
            </a:pPr>
            <a:r>
              <a:rPr lang="en"/>
              <a:t>Network: Airline Reachability</a:t>
            </a:r>
            <a:endParaRPr/>
          </a:p>
        </p:txBody>
      </p:sp>
      <p:sp>
        <p:nvSpPr>
          <p:cNvPr id="3023" name="Google Shape;3023;p13"/>
          <p:cNvSpPr txBox="1"/>
          <p:nvPr/>
        </p:nvSpPr>
        <p:spPr>
          <a:xfrm>
            <a:off x="205950" y="702900"/>
            <a:ext cx="8596200" cy="365640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chemeClr val="dk2"/>
              </a:buClr>
              <a:buSzPts val="1400"/>
              <a:buFont typeface="Anaheim"/>
              <a:buChar char="•"/>
            </a:pPr>
            <a:r>
              <a:rPr lang="en">
                <a:latin typeface="Anaheim"/>
                <a:ea typeface="Anaheim"/>
                <a:cs typeface="Anaheim"/>
                <a:sym typeface="Anaheim"/>
              </a:rPr>
              <a:t>From a competitive standpoint, the reachability of an airlines routes can drive a competitive advantage.</a:t>
            </a:r>
            <a:endParaRPr>
              <a:latin typeface="Anaheim"/>
              <a:ea typeface="Anaheim"/>
              <a:cs typeface="Anaheim"/>
              <a:sym typeface="Anaheim"/>
            </a:endParaRPr>
          </a:p>
          <a:p>
            <a:pPr marL="285750" marR="0" lvl="0" indent="-285750" algn="l" rtl="0">
              <a:lnSpc>
                <a:spcPct val="100000"/>
              </a:lnSpc>
              <a:spcBef>
                <a:spcPts val="0"/>
              </a:spcBef>
              <a:spcAft>
                <a:spcPts val="0"/>
              </a:spcAft>
              <a:buClr>
                <a:schemeClr val="dk2"/>
              </a:buClr>
              <a:buSzPts val="1400"/>
              <a:buChar char="•"/>
            </a:pPr>
            <a:r>
              <a:rPr lang="en">
                <a:latin typeface="Anaheim"/>
                <a:ea typeface="Anaheim"/>
                <a:cs typeface="Anaheim"/>
                <a:sym typeface="Anaheim"/>
              </a:rPr>
              <a:t>Here we take the top </a:t>
            </a:r>
            <a:r>
              <a:rPr lang="en" b="1">
                <a:solidFill>
                  <a:schemeClr val="dk2"/>
                </a:solidFill>
                <a:latin typeface="Anaheim"/>
                <a:ea typeface="Anaheim"/>
                <a:cs typeface="Anaheim"/>
                <a:sym typeface="Anaheim"/>
              </a:rPr>
              <a:t>25 </a:t>
            </a:r>
            <a:r>
              <a:rPr lang="en">
                <a:solidFill>
                  <a:schemeClr val="dk1"/>
                </a:solidFill>
                <a:latin typeface="Anaheim"/>
                <a:ea typeface="Anaheim"/>
                <a:cs typeface="Anaheim"/>
                <a:sym typeface="Anaheim"/>
              </a:rPr>
              <a:t>airlines by # unique routes and assess the reachability of their network.</a:t>
            </a:r>
            <a:endParaRPr>
              <a:solidFill>
                <a:schemeClr val="dk1"/>
              </a:solidFill>
              <a:latin typeface="Anaheim"/>
              <a:ea typeface="Anaheim"/>
              <a:cs typeface="Anaheim"/>
              <a:sym typeface="Anaheim"/>
            </a:endParaRPr>
          </a:p>
          <a:p>
            <a:pPr marL="285750" marR="0" lvl="0" indent="-285750" algn="l" rtl="0">
              <a:lnSpc>
                <a:spcPct val="100000"/>
              </a:lnSpc>
              <a:spcBef>
                <a:spcPts val="0"/>
              </a:spcBef>
              <a:spcAft>
                <a:spcPts val="0"/>
              </a:spcAft>
              <a:buClr>
                <a:schemeClr val="dk2"/>
              </a:buClr>
              <a:buSzPts val="1400"/>
              <a:buFont typeface="Anaheim"/>
              <a:buChar char="•"/>
            </a:pPr>
            <a:r>
              <a:rPr lang="en">
                <a:solidFill>
                  <a:schemeClr val="dk1"/>
                </a:solidFill>
                <a:latin typeface="Anaheim"/>
                <a:ea typeface="Anaheim"/>
                <a:cs typeface="Anaheim"/>
                <a:sym typeface="Anaheim"/>
              </a:rPr>
              <a:t>An airline’s network is a sub-graph of the entire network, for the routes are operated by that airline.</a:t>
            </a:r>
            <a:endParaRPr>
              <a:solidFill>
                <a:schemeClr val="dk1"/>
              </a:solidFill>
              <a:latin typeface="Anaheim"/>
              <a:ea typeface="Anaheim"/>
              <a:cs typeface="Anaheim"/>
              <a:sym typeface="Anaheim"/>
            </a:endParaRPr>
          </a:p>
          <a:p>
            <a:pPr marL="285750" marR="0" lvl="0" indent="-285750" algn="l" rtl="0">
              <a:lnSpc>
                <a:spcPct val="100000"/>
              </a:lnSpc>
              <a:spcBef>
                <a:spcPts val="0"/>
              </a:spcBef>
              <a:spcAft>
                <a:spcPts val="0"/>
              </a:spcAft>
              <a:buClr>
                <a:schemeClr val="dk2"/>
              </a:buClr>
              <a:buSzPts val="1400"/>
              <a:buFont typeface="Anaheim"/>
              <a:buChar char="•"/>
            </a:pPr>
            <a:r>
              <a:rPr lang="en">
                <a:solidFill>
                  <a:schemeClr val="dk1"/>
                </a:solidFill>
                <a:latin typeface="Anaheim"/>
                <a:ea typeface="Anaheim"/>
                <a:cs typeface="Anaheim"/>
                <a:sym typeface="Anaheim"/>
              </a:rPr>
              <a:t>The shortest path and average path length is then extracted for each of these airlines.</a:t>
            </a:r>
            <a:endParaRPr>
              <a:solidFill>
                <a:schemeClr val="dk1"/>
              </a:solidFill>
              <a:latin typeface="Anaheim"/>
              <a:ea typeface="Anaheim"/>
              <a:cs typeface="Anaheim"/>
              <a:sym typeface="Anaheim"/>
            </a:endParaRPr>
          </a:p>
          <a:p>
            <a:pPr marL="0" marR="0" lvl="0" indent="0" algn="l" rtl="0">
              <a:lnSpc>
                <a:spcPct val="100000"/>
              </a:lnSpc>
              <a:spcBef>
                <a:spcPts val="0"/>
              </a:spcBef>
              <a:spcAft>
                <a:spcPts val="0"/>
              </a:spcAft>
              <a:buNone/>
            </a:pPr>
            <a:endParaRPr>
              <a:solidFill>
                <a:schemeClr val="dk1"/>
              </a:solidFill>
              <a:latin typeface="Anaheim"/>
              <a:ea typeface="Anaheim"/>
              <a:cs typeface="Anaheim"/>
              <a:sym typeface="Anaheim"/>
            </a:endParaRPr>
          </a:p>
          <a:p>
            <a:pPr marL="0" marR="0" lvl="0" indent="0" algn="l" rtl="0">
              <a:lnSpc>
                <a:spcPct val="100000"/>
              </a:lnSpc>
              <a:spcBef>
                <a:spcPts val="0"/>
              </a:spcBef>
              <a:spcAft>
                <a:spcPts val="0"/>
              </a:spcAft>
              <a:buNone/>
            </a:pPr>
            <a:endParaRPr>
              <a:solidFill>
                <a:schemeClr val="dk1"/>
              </a:solidFill>
              <a:latin typeface="Anaheim"/>
              <a:ea typeface="Anaheim"/>
              <a:cs typeface="Anaheim"/>
              <a:sym typeface="Anaheim"/>
            </a:endParaRPr>
          </a:p>
          <a:p>
            <a:pPr marL="0" marR="0" lvl="0" indent="0" algn="l" rtl="0">
              <a:lnSpc>
                <a:spcPct val="100000"/>
              </a:lnSpc>
              <a:spcBef>
                <a:spcPts val="0"/>
              </a:spcBef>
              <a:spcAft>
                <a:spcPts val="0"/>
              </a:spcAft>
              <a:buNone/>
            </a:pPr>
            <a:endParaRPr>
              <a:solidFill>
                <a:schemeClr val="dk1"/>
              </a:solidFill>
              <a:latin typeface="Anaheim"/>
              <a:ea typeface="Anaheim"/>
              <a:cs typeface="Anaheim"/>
              <a:sym typeface="Anaheim"/>
            </a:endParaRPr>
          </a:p>
          <a:p>
            <a:pPr marL="0" marR="0" lvl="0" indent="0" algn="l" rtl="0">
              <a:lnSpc>
                <a:spcPct val="100000"/>
              </a:lnSpc>
              <a:spcBef>
                <a:spcPts val="0"/>
              </a:spcBef>
              <a:spcAft>
                <a:spcPts val="0"/>
              </a:spcAft>
              <a:buNone/>
            </a:pPr>
            <a:endParaRPr>
              <a:solidFill>
                <a:schemeClr val="dk1"/>
              </a:solidFill>
              <a:latin typeface="Anaheim"/>
              <a:ea typeface="Anaheim"/>
              <a:cs typeface="Anaheim"/>
              <a:sym typeface="Anaheim"/>
            </a:endParaRPr>
          </a:p>
          <a:p>
            <a:pPr marL="0" marR="0" lvl="0" indent="0" algn="l" rtl="0">
              <a:lnSpc>
                <a:spcPct val="100000"/>
              </a:lnSpc>
              <a:spcBef>
                <a:spcPts val="0"/>
              </a:spcBef>
              <a:spcAft>
                <a:spcPts val="0"/>
              </a:spcAft>
              <a:buNone/>
            </a:pPr>
            <a:endParaRPr>
              <a:solidFill>
                <a:schemeClr val="dk1"/>
              </a:solidFill>
              <a:latin typeface="Anaheim"/>
              <a:ea typeface="Anaheim"/>
              <a:cs typeface="Anaheim"/>
              <a:sym typeface="Anaheim"/>
            </a:endParaRPr>
          </a:p>
          <a:p>
            <a:pPr marL="0" marR="0" lvl="0" indent="0" algn="l" rtl="0">
              <a:lnSpc>
                <a:spcPct val="100000"/>
              </a:lnSpc>
              <a:spcBef>
                <a:spcPts val="0"/>
              </a:spcBef>
              <a:spcAft>
                <a:spcPts val="0"/>
              </a:spcAft>
              <a:buNone/>
            </a:pPr>
            <a:endParaRPr>
              <a:solidFill>
                <a:schemeClr val="dk1"/>
              </a:solidFill>
              <a:latin typeface="Anaheim"/>
              <a:ea typeface="Anaheim"/>
              <a:cs typeface="Anaheim"/>
              <a:sym typeface="Anaheim"/>
            </a:endParaRPr>
          </a:p>
          <a:p>
            <a:pPr marL="0" marR="0" lvl="0" indent="0" algn="l" rtl="0">
              <a:lnSpc>
                <a:spcPct val="100000"/>
              </a:lnSpc>
              <a:spcBef>
                <a:spcPts val="0"/>
              </a:spcBef>
              <a:spcAft>
                <a:spcPts val="0"/>
              </a:spcAft>
              <a:buNone/>
            </a:pPr>
            <a:endParaRPr>
              <a:solidFill>
                <a:schemeClr val="dk1"/>
              </a:solidFill>
              <a:latin typeface="Anaheim"/>
              <a:ea typeface="Anaheim"/>
              <a:cs typeface="Anaheim"/>
              <a:sym typeface="Anaheim"/>
            </a:endParaRPr>
          </a:p>
          <a:p>
            <a:pPr marL="0" marR="0" lvl="0" indent="0" algn="l" rtl="0">
              <a:lnSpc>
                <a:spcPct val="100000"/>
              </a:lnSpc>
              <a:spcBef>
                <a:spcPts val="0"/>
              </a:spcBef>
              <a:spcAft>
                <a:spcPts val="0"/>
              </a:spcAft>
              <a:buNone/>
            </a:pPr>
            <a:endParaRPr>
              <a:solidFill>
                <a:schemeClr val="dk1"/>
              </a:solidFill>
              <a:latin typeface="Anaheim"/>
              <a:ea typeface="Anaheim"/>
              <a:cs typeface="Anaheim"/>
              <a:sym typeface="Anaheim"/>
            </a:endParaRPr>
          </a:p>
          <a:p>
            <a:pPr marL="0" marR="0" lvl="0" indent="0" algn="l" rtl="0">
              <a:lnSpc>
                <a:spcPct val="100000"/>
              </a:lnSpc>
              <a:spcBef>
                <a:spcPts val="0"/>
              </a:spcBef>
              <a:spcAft>
                <a:spcPts val="0"/>
              </a:spcAft>
              <a:buNone/>
            </a:pPr>
            <a:endParaRPr>
              <a:solidFill>
                <a:schemeClr val="dk1"/>
              </a:solidFill>
              <a:latin typeface="Anaheim"/>
              <a:ea typeface="Anaheim"/>
              <a:cs typeface="Anaheim"/>
              <a:sym typeface="Anaheim"/>
            </a:endParaRPr>
          </a:p>
          <a:p>
            <a:pPr marL="285750" lvl="0" indent="-285750" algn="l" rtl="0">
              <a:spcBef>
                <a:spcPts val="0"/>
              </a:spcBef>
              <a:spcAft>
                <a:spcPts val="0"/>
              </a:spcAft>
              <a:buClr>
                <a:schemeClr val="dk2"/>
              </a:buClr>
              <a:buSzPts val="1400"/>
              <a:buFont typeface="Anaheim"/>
              <a:buChar char="•"/>
            </a:pPr>
            <a:r>
              <a:rPr lang="en">
                <a:solidFill>
                  <a:schemeClr val="dk1"/>
                </a:solidFill>
                <a:latin typeface="Anaheim"/>
                <a:ea typeface="Anaheim"/>
                <a:cs typeface="Anaheim"/>
                <a:sym typeface="Anaheim"/>
              </a:rPr>
              <a:t>Initial analysis shows that the largest airlines exhibit similar path lengths, typically with 2 or 3 hops being the most common shortest path within their network.</a:t>
            </a:r>
            <a:endParaRPr>
              <a:solidFill>
                <a:schemeClr val="dk1"/>
              </a:solidFill>
              <a:latin typeface="Anaheim"/>
              <a:ea typeface="Anaheim"/>
              <a:cs typeface="Anaheim"/>
              <a:sym typeface="Anaheim"/>
            </a:endParaRPr>
          </a:p>
          <a:p>
            <a:pPr marL="285750" lvl="0" indent="-285750" algn="l" rtl="0">
              <a:spcBef>
                <a:spcPts val="0"/>
              </a:spcBef>
              <a:spcAft>
                <a:spcPts val="0"/>
              </a:spcAft>
              <a:buClr>
                <a:schemeClr val="dk2"/>
              </a:buClr>
              <a:buSzPts val="1400"/>
              <a:buFont typeface="Anaheim"/>
              <a:buChar char="•"/>
            </a:pPr>
            <a:r>
              <a:rPr lang="en">
                <a:solidFill>
                  <a:schemeClr val="dk1"/>
                </a:solidFill>
                <a:latin typeface="Anaheim"/>
                <a:ea typeface="Anaheim"/>
                <a:cs typeface="Anaheim"/>
                <a:sym typeface="Anaheim"/>
              </a:rPr>
              <a:t>As expected, the diameter of the networks also correlates with the # nodes within the networks.</a:t>
            </a:r>
            <a:endParaRPr>
              <a:solidFill>
                <a:schemeClr val="dk1"/>
              </a:solidFill>
              <a:latin typeface="Anaheim"/>
              <a:ea typeface="Anaheim"/>
              <a:cs typeface="Anaheim"/>
              <a:sym typeface="Anaheim"/>
            </a:endParaRPr>
          </a:p>
        </p:txBody>
      </p:sp>
      <p:pic>
        <p:nvPicPr>
          <p:cNvPr id="3024" name="Google Shape;3024;p13"/>
          <p:cNvPicPr preferRelativeResize="0"/>
          <p:nvPr/>
        </p:nvPicPr>
        <p:blipFill>
          <a:blip r:embed="rId3">
            <a:alphaModFix/>
          </a:blip>
          <a:stretch>
            <a:fillRect/>
          </a:stretch>
        </p:blipFill>
        <p:spPr>
          <a:xfrm>
            <a:off x="1282300" y="1733012"/>
            <a:ext cx="3277224" cy="1776025"/>
          </a:xfrm>
          <a:prstGeom prst="rect">
            <a:avLst/>
          </a:prstGeom>
          <a:noFill/>
          <a:ln>
            <a:noFill/>
          </a:ln>
        </p:spPr>
      </p:pic>
      <p:pic>
        <p:nvPicPr>
          <p:cNvPr id="3025" name="Google Shape;3025;p13"/>
          <p:cNvPicPr preferRelativeResize="0"/>
          <p:nvPr/>
        </p:nvPicPr>
        <p:blipFill>
          <a:blip r:embed="rId4">
            <a:alphaModFix/>
          </a:blip>
          <a:stretch>
            <a:fillRect/>
          </a:stretch>
        </p:blipFill>
        <p:spPr>
          <a:xfrm>
            <a:off x="5328175" y="1733012"/>
            <a:ext cx="2899998" cy="17760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29"/>
        <p:cNvGrpSpPr/>
        <p:nvPr/>
      </p:nvGrpSpPr>
      <p:grpSpPr>
        <a:xfrm>
          <a:off x="0" y="0"/>
          <a:ext cx="0" cy="0"/>
          <a:chOff x="0" y="0"/>
          <a:chExt cx="0" cy="0"/>
        </a:xfrm>
      </p:grpSpPr>
      <p:sp>
        <p:nvSpPr>
          <p:cNvPr id="3030" name="Google Shape;3030;g23b61f03c60_0_20"/>
          <p:cNvSpPr txBox="1">
            <a:spLocks noGrp="1"/>
          </p:cNvSpPr>
          <p:nvPr>
            <p:ph type="ctrTitle" idx="4294967295"/>
          </p:nvPr>
        </p:nvSpPr>
        <p:spPr>
          <a:xfrm>
            <a:off x="347490" y="231725"/>
            <a:ext cx="8406300" cy="32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3600"/>
              <a:buFont typeface="Arial"/>
              <a:buNone/>
            </a:pPr>
            <a:r>
              <a:rPr lang="en" sz="3000"/>
              <a:t>Network: Airline Reachability</a:t>
            </a:r>
            <a:endParaRPr sz="3000"/>
          </a:p>
        </p:txBody>
      </p:sp>
      <p:sp>
        <p:nvSpPr>
          <p:cNvPr id="3031" name="Google Shape;3031;g23b61f03c60_0_20"/>
          <p:cNvSpPr txBox="1"/>
          <p:nvPr/>
        </p:nvSpPr>
        <p:spPr>
          <a:xfrm>
            <a:off x="347500" y="582788"/>
            <a:ext cx="81012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Anaheim"/>
                <a:ea typeface="Anaheim"/>
                <a:cs typeface="Anaheim"/>
                <a:sym typeface="Anaheim"/>
              </a:rPr>
              <a:t>In plotting the top airlines’ sub networks, we begin to see some interesting outliers:</a:t>
            </a:r>
            <a:endParaRPr sz="1500">
              <a:solidFill>
                <a:schemeClr val="dk1"/>
              </a:solidFill>
              <a:latin typeface="Anaheim"/>
              <a:ea typeface="Anaheim"/>
              <a:cs typeface="Anaheim"/>
              <a:sym typeface="Anaheim"/>
            </a:endParaRPr>
          </a:p>
          <a:p>
            <a:pPr marL="0" lvl="0" indent="0" algn="l" rtl="0">
              <a:spcBef>
                <a:spcPts val="0"/>
              </a:spcBef>
              <a:spcAft>
                <a:spcPts val="0"/>
              </a:spcAft>
              <a:buNone/>
            </a:pPr>
            <a:endParaRPr sz="1500">
              <a:solidFill>
                <a:schemeClr val="dk1"/>
              </a:solidFill>
              <a:latin typeface="Anaheim"/>
              <a:ea typeface="Anaheim"/>
              <a:cs typeface="Anaheim"/>
              <a:sym typeface="Anaheim"/>
            </a:endParaRPr>
          </a:p>
          <a:p>
            <a:pPr marL="0" lvl="0" indent="0" algn="l" rtl="0">
              <a:spcBef>
                <a:spcPts val="0"/>
              </a:spcBef>
              <a:spcAft>
                <a:spcPts val="0"/>
              </a:spcAft>
              <a:buNone/>
            </a:pPr>
            <a:endParaRPr sz="1500">
              <a:solidFill>
                <a:schemeClr val="dk1"/>
              </a:solidFill>
              <a:latin typeface="Anaheim"/>
              <a:ea typeface="Anaheim"/>
              <a:cs typeface="Anaheim"/>
              <a:sym typeface="Anaheim"/>
            </a:endParaRPr>
          </a:p>
          <a:p>
            <a:pPr marL="0" lvl="0" indent="0" algn="l" rtl="0">
              <a:spcBef>
                <a:spcPts val="0"/>
              </a:spcBef>
              <a:spcAft>
                <a:spcPts val="0"/>
              </a:spcAft>
              <a:buNone/>
            </a:pPr>
            <a:endParaRPr sz="1500">
              <a:solidFill>
                <a:schemeClr val="dk1"/>
              </a:solidFill>
              <a:latin typeface="Anaheim"/>
              <a:ea typeface="Anaheim"/>
              <a:cs typeface="Anaheim"/>
              <a:sym typeface="Anaheim"/>
            </a:endParaRPr>
          </a:p>
          <a:p>
            <a:pPr marL="285750" marR="0" lvl="0" indent="-196850" algn="l" rtl="0">
              <a:lnSpc>
                <a:spcPct val="100000"/>
              </a:lnSpc>
              <a:spcBef>
                <a:spcPts val="0"/>
              </a:spcBef>
              <a:spcAft>
                <a:spcPts val="0"/>
              </a:spcAft>
              <a:buClr>
                <a:schemeClr val="dk2"/>
              </a:buClr>
              <a:buSzPts val="1400"/>
              <a:buFont typeface="Arial"/>
              <a:buNone/>
            </a:pPr>
            <a:endParaRPr sz="1500" b="0" i="0" u="none" strike="noStrike" cap="none">
              <a:solidFill>
                <a:srgbClr val="000000"/>
              </a:solidFill>
              <a:latin typeface="Arial"/>
              <a:ea typeface="Arial"/>
              <a:cs typeface="Arial"/>
              <a:sym typeface="Arial"/>
            </a:endParaRPr>
          </a:p>
        </p:txBody>
      </p:sp>
      <p:sp>
        <p:nvSpPr>
          <p:cNvPr id="3032" name="Google Shape;3032;g23b61f03c60_0_20"/>
          <p:cNvSpPr txBox="1"/>
          <p:nvPr/>
        </p:nvSpPr>
        <p:spPr>
          <a:xfrm>
            <a:off x="51250" y="927275"/>
            <a:ext cx="3330300" cy="41712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Clr>
                <a:schemeClr val="dk2"/>
              </a:buClr>
              <a:buSzPts val="1100"/>
              <a:buFont typeface="Anaheim"/>
              <a:buChar char="●"/>
            </a:pPr>
            <a:r>
              <a:rPr lang="en" sz="1100" b="1">
                <a:solidFill>
                  <a:schemeClr val="dk2"/>
                </a:solidFill>
                <a:latin typeface="Anaheim"/>
                <a:ea typeface="Anaheim"/>
                <a:cs typeface="Anaheim"/>
                <a:sym typeface="Anaheim"/>
              </a:rPr>
              <a:t>AZ </a:t>
            </a:r>
            <a:r>
              <a:rPr lang="en" sz="1100">
                <a:solidFill>
                  <a:schemeClr val="dk1"/>
                </a:solidFill>
                <a:latin typeface="Anaheim"/>
                <a:ea typeface="Anaheim"/>
                <a:cs typeface="Anaheim"/>
                <a:sym typeface="Anaheim"/>
              </a:rPr>
              <a:t>(Alitalia): Complex network?</a:t>
            </a:r>
            <a:endParaRPr sz="1100">
              <a:solidFill>
                <a:schemeClr val="dk1"/>
              </a:solidFill>
              <a:latin typeface="Anaheim"/>
              <a:ea typeface="Anaheim"/>
              <a:cs typeface="Anaheim"/>
              <a:sym typeface="Anaheim"/>
            </a:endParaRPr>
          </a:p>
          <a:p>
            <a:pPr marL="457200" lvl="0" indent="0" algn="l" rtl="0">
              <a:spcBef>
                <a:spcPts val="0"/>
              </a:spcBef>
              <a:spcAft>
                <a:spcPts val="0"/>
              </a:spcAft>
              <a:buNone/>
            </a:pPr>
            <a:endParaRPr sz="1100" b="1">
              <a:solidFill>
                <a:schemeClr val="dk2"/>
              </a:solidFill>
              <a:latin typeface="Anaheim"/>
              <a:ea typeface="Anaheim"/>
              <a:cs typeface="Anaheim"/>
              <a:sym typeface="Anaheim"/>
            </a:endParaRPr>
          </a:p>
          <a:p>
            <a:pPr marL="457200" lvl="0" indent="-298450" algn="l" rtl="0">
              <a:spcBef>
                <a:spcPts val="0"/>
              </a:spcBef>
              <a:spcAft>
                <a:spcPts val="0"/>
              </a:spcAft>
              <a:buClr>
                <a:schemeClr val="dk2"/>
              </a:buClr>
              <a:buSzPts val="1100"/>
              <a:buFont typeface="Anaheim"/>
              <a:buChar char="●"/>
            </a:pPr>
            <a:r>
              <a:rPr lang="en" sz="1100" b="1">
                <a:solidFill>
                  <a:schemeClr val="dk2"/>
                </a:solidFill>
                <a:latin typeface="Anaheim"/>
                <a:ea typeface="Anaheim"/>
                <a:cs typeface="Anaheim"/>
                <a:sym typeface="Anaheim"/>
              </a:rPr>
              <a:t>DY </a:t>
            </a:r>
            <a:r>
              <a:rPr lang="en" sz="1100">
                <a:solidFill>
                  <a:schemeClr val="dk1"/>
                </a:solidFill>
                <a:latin typeface="Anaheim"/>
                <a:ea typeface="Anaheim"/>
                <a:cs typeface="Anaheim"/>
                <a:sym typeface="Anaheim"/>
              </a:rPr>
              <a:t>(Norwegian Shuttle): Airline likely has good connectivity and operational efficiency due in part to the geographic location of its main hub and the fact that much of its network is within Norway.</a:t>
            </a:r>
            <a:endParaRPr sz="1100">
              <a:solidFill>
                <a:schemeClr val="dk1"/>
              </a:solidFill>
              <a:latin typeface="Anaheim"/>
              <a:ea typeface="Anaheim"/>
              <a:cs typeface="Anaheim"/>
              <a:sym typeface="Anaheim"/>
            </a:endParaRPr>
          </a:p>
          <a:p>
            <a:pPr marL="0" lvl="0" indent="0" algn="l" rtl="0">
              <a:spcBef>
                <a:spcPts val="0"/>
              </a:spcBef>
              <a:spcAft>
                <a:spcPts val="0"/>
              </a:spcAft>
              <a:buNone/>
            </a:pPr>
            <a:endParaRPr sz="1100" b="1">
              <a:solidFill>
                <a:schemeClr val="dk2"/>
              </a:solidFill>
              <a:latin typeface="Anaheim"/>
              <a:ea typeface="Anaheim"/>
              <a:cs typeface="Anaheim"/>
              <a:sym typeface="Anaheim"/>
            </a:endParaRPr>
          </a:p>
          <a:p>
            <a:pPr marL="457200" lvl="0" indent="-298450" algn="l" rtl="0">
              <a:spcBef>
                <a:spcPts val="0"/>
              </a:spcBef>
              <a:spcAft>
                <a:spcPts val="0"/>
              </a:spcAft>
              <a:buClr>
                <a:schemeClr val="dk2"/>
              </a:buClr>
              <a:buSzPts val="1100"/>
              <a:buFont typeface="Anaheim"/>
              <a:buChar char="●"/>
            </a:pPr>
            <a:r>
              <a:rPr lang="en" sz="1100" b="1">
                <a:solidFill>
                  <a:schemeClr val="dk2"/>
                </a:solidFill>
                <a:latin typeface="Anaheim"/>
                <a:ea typeface="Anaheim"/>
                <a:cs typeface="Anaheim"/>
                <a:sym typeface="Anaheim"/>
              </a:rPr>
              <a:t>UA </a:t>
            </a:r>
            <a:r>
              <a:rPr lang="en" sz="1100">
                <a:solidFill>
                  <a:schemeClr val="dk1"/>
                </a:solidFill>
                <a:latin typeface="Anaheim"/>
                <a:ea typeface="Anaheim"/>
                <a:cs typeface="Anaheim"/>
                <a:sym typeface="Anaheim"/>
              </a:rPr>
              <a:t>(United) Second largest # nodes of all airliners, however the diameter and avg. shortest path. The nature of the beast here in that this airline covers so many locations domestically and internationally, although in looking at competition with a similar number of airports - AA (American), we see that American are able to command a -5% smaller avg. shortest path and -28% smaller network diameter. Both have their hubs located in Texas although different airports.</a:t>
            </a:r>
            <a:endParaRPr sz="1100">
              <a:solidFill>
                <a:schemeClr val="dk1"/>
              </a:solidFill>
              <a:latin typeface="Anaheim"/>
              <a:ea typeface="Anaheim"/>
              <a:cs typeface="Anaheim"/>
              <a:sym typeface="Anaheim"/>
            </a:endParaRPr>
          </a:p>
          <a:p>
            <a:pPr marL="457200" lvl="0" indent="0" algn="l" rtl="0">
              <a:spcBef>
                <a:spcPts val="0"/>
              </a:spcBef>
              <a:spcAft>
                <a:spcPts val="0"/>
              </a:spcAft>
              <a:buNone/>
            </a:pPr>
            <a:endParaRPr sz="1100" b="1">
              <a:solidFill>
                <a:schemeClr val="dk2"/>
              </a:solidFill>
              <a:latin typeface="Anaheim"/>
              <a:ea typeface="Anaheim"/>
              <a:cs typeface="Anaheim"/>
              <a:sym typeface="Anaheim"/>
            </a:endParaRPr>
          </a:p>
          <a:p>
            <a:pPr marL="457200" lvl="0" indent="-298450" algn="l" rtl="0">
              <a:spcBef>
                <a:spcPts val="0"/>
              </a:spcBef>
              <a:spcAft>
                <a:spcPts val="0"/>
              </a:spcAft>
              <a:buClr>
                <a:schemeClr val="dk2"/>
              </a:buClr>
              <a:buSzPts val="1100"/>
              <a:buFont typeface="Anaheim"/>
              <a:buChar char="●"/>
            </a:pPr>
            <a:r>
              <a:rPr lang="en" sz="1100" b="1">
                <a:solidFill>
                  <a:schemeClr val="dk2"/>
                </a:solidFill>
                <a:latin typeface="Anaheim"/>
                <a:ea typeface="Anaheim"/>
                <a:cs typeface="Anaheim"/>
                <a:sym typeface="Anaheim"/>
              </a:rPr>
              <a:t>IB </a:t>
            </a:r>
            <a:r>
              <a:rPr lang="en" sz="1100">
                <a:solidFill>
                  <a:schemeClr val="dk1"/>
                </a:solidFill>
                <a:latin typeface="Anaheim"/>
                <a:ea typeface="Anaheim"/>
                <a:cs typeface="Anaheim"/>
                <a:sym typeface="Anaheim"/>
              </a:rPr>
              <a:t>(Iberia) has a low avg, shortest path length relative to it’s high network’s diameter and # nodes. Spanish airline which serves many far flung islands. </a:t>
            </a:r>
            <a:endParaRPr sz="1100">
              <a:solidFill>
                <a:schemeClr val="dk1"/>
              </a:solidFill>
              <a:latin typeface="Anaheim"/>
              <a:ea typeface="Anaheim"/>
              <a:cs typeface="Anaheim"/>
              <a:sym typeface="Anaheim"/>
            </a:endParaRPr>
          </a:p>
          <a:p>
            <a:pPr marL="0" lvl="0" indent="0" algn="l" rtl="0">
              <a:spcBef>
                <a:spcPts val="0"/>
              </a:spcBef>
              <a:spcAft>
                <a:spcPts val="0"/>
              </a:spcAft>
              <a:buNone/>
            </a:pPr>
            <a:endParaRPr sz="1000">
              <a:solidFill>
                <a:schemeClr val="dk1"/>
              </a:solidFill>
              <a:latin typeface="Anaheim"/>
              <a:ea typeface="Anaheim"/>
              <a:cs typeface="Anaheim"/>
              <a:sym typeface="Anaheim"/>
            </a:endParaRPr>
          </a:p>
          <a:p>
            <a:pPr marL="285750" marR="0" lvl="0" indent="-196850" algn="l" rtl="0">
              <a:lnSpc>
                <a:spcPct val="100000"/>
              </a:lnSpc>
              <a:spcBef>
                <a:spcPts val="0"/>
              </a:spcBef>
              <a:spcAft>
                <a:spcPts val="0"/>
              </a:spcAft>
              <a:buClr>
                <a:schemeClr val="dk2"/>
              </a:buClr>
              <a:buSzPts val="1400"/>
              <a:buFont typeface="Arial"/>
              <a:buNone/>
            </a:pPr>
            <a:endParaRPr sz="1000" b="0" i="0" u="none" strike="noStrike" cap="none">
              <a:solidFill>
                <a:srgbClr val="000000"/>
              </a:solidFill>
              <a:latin typeface="Arial"/>
              <a:ea typeface="Arial"/>
              <a:cs typeface="Arial"/>
              <a:sym typeface="Arial"/>
            </a:endParaRPr>
          </a:p>
        </p:txBody>
      </p:sp>
      <p:pic>
        <p:nvPicPr>
          <p:cNvPr id="3033" name="Google Shape;3033;g23b61f03c60_0_20"/>
          <p:cNvPicPr preferRelativeResize="0"/>
          <p:nvPr/>
        </p:nvPicPr>
        <p:blipFill>
          <a:blip r:embed="rId3">
            <a:alphaModFix/>
          </a:blip>
          <a:stretch>
            <a:fillRect/>
          </a:stretch>
        </p:blipFill>
        <p:spPr>
          <a:xfrm>
            <a:off x="3430850" y="1132038"/>
            <a:ext cx="5585408" cy="3665424"/>
          </a:xfrm>
          <a:prstGeom prst="rect">
            <a:avLst/>
          </a:prstGeom>
          <a:noFill/>
          <a:ln>
            <a:noFill/>
          </a:ln>
        </p:spPr>
      </p:pic>
      <p:sp>
        <p:nvSpPr>
          <p:cNvPr id="3034" name="Google Shape;3034;g23b61f03c60_0_20"/>
          <p:cNvSpPr/>
          <p:nvPr/>
        </p:nvSpPr>
        <p:spPr>
          <a:xfrm rot="6195319">
            <a:off x="7249090" y="2281127"/>
            <a:ext cx="731386" cy="93139"/>
          </a:xfrm>
          <a:prstGeom prst="leftArrow">
            <a:avLst>
              <a:gd name="adj1" fmla="val 0"/>
              <a:gd name="adj2" fmla="val 52378"/>
            </a:avLst>
          </a:prstGeom>
          <a:solidFill>
            <a:schemeClr val="accent4"/>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g23b61f03c60_0_20"/>
          <p:cNvSpPr/>
          <p:nvPr/>
        </p:nvSpPr>
        <p:spPr>
          <a:xfrm rot="7015980">
            <a:off x="4969522" y="2737317"/>
            <a:ext cx="731209" cy="93383"/>
          </a:xfrm>
          <a:prstGeom prst="leftArrow">
            <a:avLst>
              <a:gd name="adj1" fmla="val 0"/>
              <a:gd name="adj2" fmla="val 52378"/>
            </a:avLst>
          </a:pr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v</a:t>
            </a:r>
            <a:endParaRPr/>
          </a:p>
        </p:txBody>
      </p:sp>
      <p:sp>
        <p:nvSpPr>
          <p:cNvPr id="3036" name="Google Shape;3036;g23b61f03c60_0_20"/>
          <p:cNvSpPr/>
          <p:nvPr/>
        </p:nvSpPr>
        <p:spPr>
          <a:xfrm rot="9884940">
            <a:off x="5278151" y="1821362"/>
            <a:ext cx="731045" cy="93512"/>
          </a:xfrm>
          <a:prstGeom prst="leftArrow">
            <a:avLst>
              <a:gd name="adj1" fmla="val 0"/>
              <a:gd name="adj2" fmla="val 52378"/>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g23b61f03c60_0_20"/>
          <p:cNvSpPr/>
          <p:nvPr/>
        </p:nvSpPr>
        <p:spPr>
          <a:xfrm rot="3946207">
            <a:off x="8095922" y="2392729"/>
            <a:ext cx="730996" cy="93605"/>
          </a:xfrm>
          <a:prstGeom prst="leftArrow">
            <a:avLst>
              <a:gd name="adj1" fmla="val 0"/>
              <a:gd name="adj2" fmla="val 52378"/>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g23b61f03c60_0_20"/>
          <p:cNvSpPr txBox="1"/>
          <p:nvPr/>
        </p:nvSpPr>
        <p:spPr>
          <a:xfrm>
            <a:off x="4850025" y="3032650"/>
            <a:ext cx="879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Anaheim"/>
                <a:ea typeface="Anaheim"/>
                <a:cs typeface="Anaheim"/>
                <a:sym typeface="Anaheim"/>
              </a:rPr>
              <a:t>low diameter</a:t>
            </a:r>
            <a:endParaRPr sz="500">
              <a:latin typeface="Anaheim"/>
              <a:ea typeface="Anaheim"/>
              <a:cs typeface="Anaheim"/>
              <a:sym typeface="Anaheim"/>
            </a:endParaRPr>
          </a:p>
        </p:txBody>
      </p:sp>
      <p:sp>
        <p:nvSpPr>
          <p:cNvPr id="3039" name="Google Shape;3039;g23b61f03c60_0_20"/>
          <p:cNvSpPr txBox="1"/>
          <p:nvPr/>
        </p:nvSpPr>
        <p:spPr>
          <a:xfrm>
            <a:off x="4663275" y="1763575"/>
            <a:ext cx="879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Anaheim"/>
                <a:ea typeface="Anaheim"/>
                <a:cs typeface="Anaheim"/>
                <a:sym typeface="Anaheim"/>
              </a:rPr>
              <a:t>high avg. shortest path</a:t>
            </a:r>
            <a:endParaRPr sz="500">
              <a:latin typeface="Anaheim"/>
              <a:ea typeface="Anaheim"/>
              <a:cs typeface="Anaheim"/>
              <a:sym typeface="Anaheim"/>
            </a:endParaRPr>
          </a:p>
        </p:txBody>
      </p:sp>
      <p:sp>
        <p:nvSpPr>
          <p:cNvPr id="3040" name="Google Shape;3040;g23b61f03c60_0_20"/>
          <p:cNvSpPr txBox="1"/>
          <p:nvPr/>
        </p:nvSpPr>
        <p:spPr>
          <a:xfrm>
            <a:off x="7241125" y="2601550"/>
            <a:ext cx="502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Anaheim"/>
                <a:ea typeface="Anaheim"/>
                <a:cs typeface="Anaheim"/>
                <a:sym typeface="Anaheim"/>
              </a:rPr>
              <a:t>high # nodes</a:t>
            </a:r>
            <a:endParaRPr sz="500">
              <a:latin typeface="Anaheim"/>
              <a:ea typeface="Anaheim"/>
              <a:cs typeface="Anaheim"/>
              <a:sym typeface="Anaheim"/>
            </a:endParaRPr>
          </a:p>
        </p:txBody>
      </p:sp>
      <p:sp>
        <p:nvSpPr>
          <p:cNvPr id="3041" name="Google Shape;3041;g23b61f03c60_0_20"/>
          <p:cNvSpPr txBox="1"/>
          <p:nvPr/>
        </p:nvSpPr>
        <p:spPr>
          <a:xfrm>
            <a:off x="8137250" y="2687700"/>
            <a:ext cx="879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Anaheim"/>
                <a:ea typeface="Anaheim"/>
                <a:cs typeface="Anaheim"/>
                <a:sym typeface="Anaheim"/>
              </a:rPr>
              <a:t>low avg. shortest path, high diameter</a:t>
            </a:r>
            <a:endParaRPr sz="800">
              <a:latin typeface="Anaheim"/>
              <a:ea typeface="Anaheim"/>
              <a:cs typeface="Anaheim"/>
              <a:sym typeface="Anaheim"/>
            </a:endParaRPr>
          </a:p>
        </p:txBody>
      </p:sp>
      <p:sp>
        <p:nvSpPr>
          <p:cNvPr id="3042" name="Google Shape;3042;g23b61f03c60_0_20"/>
          <p:cNvSpPr/>
          <p:nvPr/>
        </p:nvSpPr>
        <p:spPr>
          <a:xfrm>
            <a:off x="3936150" y="1780175"/>
            <a:ext cx="4899825" cy="2532575"/>
          </a:xfrm>
          <a:custGeom>
            <a:avLst/>
            <a:gdLst/>
            <a:ahLst/>
            <a:cxnLst/>
            <a:rect l="l" t="t" r="r" b="b"/>
            <a:pathLst>
              <a:path w="195993" h="101303" extrusionOk="0">
                <a:moveTo>
                  <a:pt x="0" y="101303"/>
                </a:moveTo>
                <a:cubicBezTo>
                  <a:pt x="3423" y="95443"/>
                  <a:pt x="13461" y="75600"/>
                  <a:pt x="20539" y="66143"/>
                </a:cubicBezTo>
                <a:cubicBezTo>
                  <a:pt x="27618" y="56686"/>
                  <a:pt x="34696" y="50593"/>
                  <a:pt x="42471" y="44559"/>
                </a:cubicBezTo>
                <a:cubicBezTo>
                  <a:pt x="50246" y="38525"/>
                  <a:pt x="57615" y="34522"/>
                  <a:pt x="67188" y="29938"/>
                </a:cubicBezTo>
                <a:cubicBezTo>
                  <a:pt x="76761" y="25355"/>
                  <a:pt x="91846" y="19959"/>
                  <a:pt x="99911" y="17058"/>
                </a:cubicBezTo>
                <a:cubicBezTo>
                  <a:pt x="107976" y="14157"/>
                  <a:pt x="107685" y="14563"/>
                  <a:pt x="115576" y="12532"/>
                </a:cubicBezTo>
                <a:cubicBezTo>
                  <a:pt x="123467" y="10501"/>
                  <a:pt x="138553" y="6614"/>
                  <a:pt x="147256" y="4873"/>
                </a:cubicBezTo>
                <a:cubicBezTo>
                  <a:pt x="155959" y="3132"/>
                  <a:pt x="159672" y="2900"/>
                  <a:pt x="167795" y="2088"/>
                </a:cubicBezTo>
                <a:cubicBezTo>
                  <a:pt x="175918" y="1276"/>
                  <a:pt x="191293" y="348"/>
                  <a:pt x="195993" y="0"/>
                </a:cubicBezTo>
              </a:path>
            </a:pathLst>
          </a:custGeom>
          <a:noFill/>
          <a:ln w="9525" cap="flat" cmpd="sng">
            <a:solidFill>
              <a:schemeClr val="dk2"/>
            </a:solidFill>
            <a:prstDash val="dash"/>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46"/>
        <p:cNvGrpSpPr/>
        <p:nvPr/>
      </p:nvGrpSpPr>
      <p:grpSpPr>
        <a:xfrm>
          <a:off x="0" y="0"/>
          <a:ext cx="0" cy="0"/>
          <a:chOff x="0" y="0"/>
          <a:chExt cx="0" cy="0"/>
        </a:xfrm>
      </p:grpSpPr>
      <p:sp>
        <p:nvSpPr>
          <p:cNvPr id="3047" name="Google Shape;3047;g23b61f03c60_0_41"/>
          <p:cNvSpPr txBox="1">
            <a:spLocks noGrp="1"/>
          </p:cNvSpPr>
          <p:nvPr>
            <p:ph type="ctrTitle" idx="4294967295"/>
          </p:nvPr>
        </p:nvSpPr>
        <p:spPr>
          <a:xfrm>
            <a:off x="347490" y="231725"/>
            <a:ext cx="8406300" cy="32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3600"/>
              <a:buFont typeface="Arial"/>
              <a:buNone/>
            </a:pPr>
            <a:r>
              <a:rPr lang="en" sz="3000"/>
              <a:t>Network: Airline Reachability</a:t>
            </a:r>
            <a:endParaRPr sz="3000"/>
          </a:p>
        </p:txBody>
      </p:sp>
      <p:sp>
        <p:nvSpPr>
          <p:cNvPr id="3048" name="Google Shape;3048;g23b61f03c60_0_41"/>
          <p:cNvSpPr txBox="1"/>
          <p:nvPr/>
        </p:nvSpPr>
        <p:spPr>
          <a:xfrm>
            <a:off x="168150" y="556925"/>
            <a:ext cx="8807700" cy="20088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Clr>
                <a:schemeClr val="dk2"/>
              </a:buClr>
              <a:buSzPts val="1400"/>
              <a:buFont typeface="Anaheim"/>
              <a:buChar char="•"/>
            </a:pPr>
            <a:r>
              <a:rPr lang="en" sz="1500" dirty="0">
                <a:solidFill>
                  <a:schemeClr val="dk1"/>
                </a:solidFill>
                <a:latin typeface="Anaheim"/>
                <a:ea typeface="Anaheim"/>
                <a:cs typeface="Anaheim"/>
                <a:sym typeface="Anaheim"/>
              </a:rPr>
              <a:t>Further analysis into these outliers, versus the top 25 peer average.</a:t>
            </a:r>
            <a:endParaRPr sz="1500" dirty="0">
              <a:solidFill>
                <a:schemeClr val="dk1"/>
              </a:solidFill>
              <a:latin typeface="Anaheim"/>
              <a:ea typeface="Anaheim"/>
              <a:cs typeface="Anaheim"/>
              <a:sym typeface="Anaheim"/>
            </a:endParaRPr>
          </a:p>
          <a:p>
            <a:pPr marL="285750" lvl="0" indent="-285750" algn="l" rtl="0">
              <a:spcBef>
                <a:spcPts val="0"/>
              </a:spcBef>
              <a:spcAft>
                <a:spcPts val="0"/>
              </a:spcAft>
              <a:buClr>
                <a:schemeClr val="dk2"/>
              </a:buClr>
              <a:buSzPts val="1400"/>
              <a:buFont typeface="Anaheim"/>
              <a:buChar char="•"/>
            </a:pPr>
            <a:r>
              <a:rPr lang="en" sz="1500" dirty="0">
                <a:solidFill>
                  <a:schemeClr val="dk1"/>
                </a:solidFill>
                <a:latin typeface="Anaheim"/>
                <a:ea typeface="Anaheim"/>
                <a:cs typeface="Anaheim"/>
                <a:sym typeface="Anaheim"/>
              </a:rPr>
              <a:t>Using degree centrality to discern the hub for each carrier, then assessing the significance of its centrality.</a:t>
            </a:r>
            <a:endParaRPr sz="1500" dirty="0">
              <a:solidFill>
                <a:schemeClr val="dk1"/>
              </a:solidFill>
              <a:latin typeface="Anaheim"/>
              <a:ea typeface="Anaheim"/>
              <a:cs typeface="Anaheim"/>
              <a:sym typeface="Anaheim"/>
            </a:endParaRPr>
          </a:p>
          <a:p>
            <a:pPr marL="285750" lvl="0" indent="-285750" algn="l" rtl="0">
              <a:spcBef>
                <a:spcPts val="0"/>
              </a:spcBef>
              <a:spcAft>
                <a:spcPts val="0"/>
              </a:spcAft>
              <a:buClr>
                <a:schemeClr val="dk2"/>
              </a:buClr>
              <a:buSzPts val="1400"/>
              <a:buFont typeface="Anaheim"/>
              <a:buChar char="•"/>
            </a:pPr>
            <a:r>
              <a:rPr lang="en" sz="1500" dirty="0">
                <a:solidFill>
                  <a:schemeClr val="dk1"/>
                </a:solidFill>
                <a:latin typeface="Anaheim"/>
                <a:ea typeface="Anaheim"/>
                <a:cs typeface="Anaheim"/>
                <a:sym typeface="Anaheim"/>
              </a:rPr>
              <a:t>There is an observable pattern with avg. shortest path and the centrality of the airline's hub (table).</a:t>
            </a:r>
            <a:endParaRPr sz="1500" dirty="0">
              <a:solidFill>
                <a:schemeClr val="dk1"/>
              </a:solidFill>
              <a:latin typeface="Anaheim"/>
              <a:ea typeface="Anaheim"/>
              <a:cs typeface="Anaheim"/>
              <a:sym typeface="Anaheim"/>
            </a:endParaRPr>
          </a:p>
          <a:p>
            <a:pPr marL="285750" lvl="0" indent="-285750" algn="l" rtl="0">
              <a:spcBef>
                <a:spcPts val="0"/>
              </a:spcBef>
              <a:spcAft>
                <a:spcPts val="0"/>
              </a:spcAft>
              <a:buClr>
                <a:schemeClr val="dk2"/>
              </a:buClr>
              <a:buSzPts val="1400"/>
              <a:buFont typeface="Anaheim"/>
              <a:buChar char="•"/>
            </a:pPr>
            <a:r>
              <a:rPr lang="en" sz="1500" dirty="0">
                <a:solidFill>
                  <a:schemeClr val="dk1"/>
                </a:solidFill>
                <a:latin typeface="Anaheim"/>
                <a:ea typeface="Anaheim"/>
                <a:cs typeface="Anaheim"/>
                <a:sym typeface="Anaheim"/>
              </a:rPr>
              <a:t>Plotting the top 25 airlines shows a correlation between the degree centrality of the hub and the avg. shortest path (chart).</a:t>
            </a:r>
            <a:endParaRPr sz="1500" dirty="0">
              <a:solidFill>
                <a:schemeClr val="dk1"/>
              </a:solidFill>
              <a:latin typeface="Anaheim"/>
              <a:ea typeface="Anaheim"/>
              <a:cs typeface="Anaheim"/>
              <a:sym typeface="Anaheim"/>
            </a:endParaRPr>
          </a:p>
          <a:p>
            <a:pPr marL="285750" lvl="0" indent="-285750" algn="l" rtl="0">
              <a:spcBef>
                <a:spcPts val="0"/>
              </a:spcBef>
              <a:spcAft>
                <a:spcPts val="0"/>
              </a:spcAft>
              <a:buClr>
                <a:schemeClr val="dk2"/>
              </a:buClr>
              <a:buSzPts val="1400"/>
              <a:buFont typeface="Anaheim"/>
              <a:buChar char="•"/>
            </a:pPr>
            <a:r>
              <a:rPr lang="en" sz="1500" dirty="0">
                <a:solidFill>
                  <a:schemeClr val="dk1"/>
                </a:solidFill>
                <a:latin typeface="Anaheim"/>
                <a:ea typeface="Anaheim"/>
                <a:cs typeface="Anaheim"/>
                <a:sym typeface="Anaheim"/>
              </a:rPr>
              <a:t>Therefore airlines that may look to reduce operational complexity can look to reduce flights outside of their hub, route existing flights through their hub or generate more flights via their hub.</a:t>
            </a:r>
            <a:endParaRPr sz="1500" dirty="0">
              <a:solidFill>
                <a:schemeClr val="dk1"/>
              </a:solidFill>
              <a:latin typeface="Anaheim"/>
              <a:ea typeface="Anaheim"/>
              <a:cs typeface="Anaheim"/>
              <a:sym typeface="Anaheim"/>
            </a:endParaRPr>
          </a:p>
          <a:p>
            <a:pPr marL="285750" lvl="0" indent="-285750" algn="l" rtl="0">
              <a:spcBef>
                <a:spcPts val="0"/>
              </a:spcBef>
              <a:spcAft>
                <a:spcPts val="0"/>
              </a:spcAft>
              <a:buClr>
                <a:schemeClr val="dk2"/>
              </a:buClr>
              <a:buSzPts val="1400"/>
              <a:buFont typeface="Anaheim"/>
              <a:buChar char="•"/>
            </a:pPr>
            <a:r>
              <a:rPr lang="en" sz="1500" dirty="0">
                <a:solidFill>
                  <a:schemeClr val="dk1"/>
                </a:solidFill>
                <a:latin typeface="Anaheim"/>
                <a:ea typeface="Anaheim"/>
                <a:cs typeface="Anaheim"/>
                <a:sym typeface="Anaheim"/>
              </a:rPr>
              <a:t>Here the evidence supports intrinsic logic around operations airline planning.</a:t>
            </a:r>
            <a:endParaRPr sz="1500" dirty="0"/>
          </a:p>
        </p:txBody>
      </p:sp>
      <p:graphicFrame>
        <p:nvGraphicFramePr>
          <p:cNvPr id="3049" name="Google Shape;3049;g23b61f03c60_0_41"/>
          <p:cNvGraphicFramePr/>
          <p:nvPr/>
        </p:nvGraphicFramePr>
        <p:xfrm>
          <a:off x="202450" y="2736200"/>
          <a:ext cx="5493650" cy="2209811"/>
        </p:xfrm>
        <a:graphic>
          <a:graphicData uri="http://schemas.openxmlformats.org/drawingml/2006/table">
            <a:tbl>
              <a:tblPr>
                <a:noFill/>
                <a:tableStyleId>{8FEBA9C2-6A44-4C0D-9253-C2003C96E041}</a:tableStyleId>
              </a:tblPr>
              <a:tblGrid>
                <a:gridCol w="756450">
                  <a:extLst>
                    <a:ext uri="{9D8B030D-6E8A-4147-A177-3AD203B41FA5}">
                      <a16:colId xmlns:a16="http://schemas.microsoft.com/office/drawing/2014/main" val="20000"/>
                    </a:ext>
                  </a:extLst>
                </a:gridCol>
                <a:gridCol w="853525">
                  <a:extLst>
                    <a:ext uri="{9D8B030D-6E8A-4147-A177-3AD203B41FA5}">
                      <a16:colId xmlns:a16="http://schemas.microsoft.com/office/drawing/2014/main" val="20001"/>
                    </a:ext>
                  </a:extLst>
                </a:gridCol>
                <a:gridCol w="643725">
                  <a:extLst>
                    <a:ext uri="{9D8B030D-6E8A-4147-A177-3AD203B41FA5}">
                      <a16:colId xmlns:a16="http://schemas.microsoft.com/office/drawing/2014/main" val="20002"/>
                    </a:ext>
                  </a:extLst>
                </a:gridCol>
                <a:gridCol w="670600">
                  <a:extLst>
                    <a:ext uri="{9D8B030D-6E8A-4147-A177-3AD203B41FA5}">
                      <a16:colId xmlns:a16="http://schemas.microsoft.com/office/drawing/2014/main" val="20003"/>
                    </a:ext>
                  </a:extLst>
                </a:gridCol>
                <a:gridCol w="649350">
                  <a:extLst>
                    <a:ext uri="{9D8B030D-6E8A-4147-A177-3AD203B41FA5}">
                      <a16:colId xmlns:a16="http://schemas.microsoft.com/office/drawing/2014/main" val="20004"/>
                    </a:ext>
                  </a:extLst>
                </a:gridCol>
                <a:gridCol w="704975">
                  <a:extLst>
                    <a:ext uri="{9D8B030D-6E8A-4147-A177-3AD203B41FA5}">
                      <a16:colId xmlns:a16="http://schemas.microsoft.com/office/drawing/2014/main" val="20005"/>
                    </a:ext>
                  </a:extLst>
                </a:gridCol>
                <a:gridCol w="472900">
                  <a:extLst>
                    <a:ext uri="{9D8B030D-6E8A-4147-A177-3AD203B41FA5}">
                      <a16:colId xmlns:a16="http://schemas.microsoft.com/office/drawing/2014/main" val="20006"/>
                    </a:ext>
                  </a:extLst>
                </a:gridCol>
                <a:gridCol w="742125">
                  <a:extLst>
                    <a:ext uri="{9D8B030D-6E8A-4147-A177-3AD203B41FA5}">
                      <a16:colId xmlns:a16="http://schemas.microsoft.com/office/drawing/2014/main" val="20007"/>
                    </a:ext>
                  </a:extLst>
                </a:gridCol>
              </a:tblGrid>
              <a:tr h="213025">
                <a:tc>
                  <a:txBody>
                    <a:bodyPr/>
                    <a:lstStyle/>
                    <a:p>
                      <a:pPr marL="0" lvl="0" indent="0" algn="ctr" rtl="0">
                        <a:spcBef>
                          <a:spcPts val="0"/>
                        </a:spcBef>
                        <a:spcAft>
                          <a:spcPts val="0"/>
                        </a:spcAft>
                        <a:buNone/>
                      </a:pPr>
                      <a:r>
                        <a:rPr lang="en" sz="900" b="1">
                          <a:solidFill>
                            <a:schemeClr val="lt2"/>
                          </a:solidFill>
                        </a:rPr>
                        <a:t>Airline</a:t>
                      </a:r>
                      <a:endParaRPr sz="900" b="1">
                        <a:solidFill>
                          <a:schemeClr val="lt2"/>
                        </a:solidFill>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900" b="1">
                          <a:solidFill>
                            <a:schemeClr val="lt2"/>
                          </a:solidFill>
                        </a:rPr>
                        <a:t>SCC % of Total Sub Graph</a:t>
                      </a:r>
                      <a:endParaRPr sz="900" b="1">
                        <a:solidFill>
                          <a:schemeClr val="lt2"/>
                        </a:solidFill>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900" b="1">
                          <a:solidFill>
                            <a:schemeClr val="lt2"/>
                          </a:solidFill>
                        </a:rPr>
                        <a:t># Nodes</a:t>
                      </a:r>
                      <a:endParaRPr sz="900" b="1">
                        <a:solidFill>
                          <a:schemeClr val="lt2"/>
                        </a:solidFill>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900" b="1">
                          <a:solidFill>
                            <a:schemeClr val="lt2"/>
                          </a:solidFill>
                        </a:rPr>
                        <a:t># Edges</a:t>
                      </a:r>
                      <a:endParaRPr sz="900" b="1">
                        <a:solidFill>
                          <a:schemeClr val="lt2"/>
                        </a:solidFill>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900" b="1">
                          <a:solidFill>
                            <a:schemeClr val="lt2"/>
                          </a:solidFill>
                        </a:rPr>
                        <a:t>Avg. Shortest Path</a:t>
                      </a:r>
                      <a:endParaRPr sz="900" b="1">
                        <a:solidFill>
                          <a:schemeClr val="lt2"/>
                        </a:solidFill>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900" b="1">
                          <a:solidFill>
                            <a:schemeClr val="lt2"/>
                          </a:solidFill>
                        </a:rPr>
                        <a:t>Diameter</a:t>
                      </a:r>
                      <a:endParaRPr sz="900" b="1">
                        <a:solidFill>
                          <a:schemeClr val="lt2"/>
                        </a:solidFill>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900" b="1">
                          <a:solidFill>
                            <a:schemeClr val="lt2"/>
                          </a:solidFill>
                        </a:rPr>
                        <a:t>Main Hub</a:t>
                      </a:r>
                      <a:endParaRPr sz="900" b="1">
                        <a:solidFill>
                          <a:schemeClr val="lt2"/>
                        </a:solidFill>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900" b="1">
                          <a:solidFill>
                            <a:schemeClr val="lt2"/>
                          </a:solidFill>
                        </a:rPr>
                        <a:t>Main Hub Degree Centrality</a:t>
                      </a:r>
                      <a:endParaRPr sz="900" b="1">
                        <a:solidFill>
                          <a:schemeClr val="lt2"/>
                        </a:solidFill>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900" b="1">
                          <a:solidFill>
                            <a:schemeClr val="dk2"/>
                          </a:solidFill>
                          <a:latin typeface="Anaheim"/>
                          <a:ea typeface="Anaheim"/>
                          <a:cs typeface="Anaheim"/>
                          <a:sym typeface="Anaheim"/>
                        </a:rPr>
                        <a:t>UA</a:t>
                      </a:r>
                      <a:endParaRPr sz="900" b="1">
                        <a:solidFill>
                          <a:schemeClr val="dk2"/>
                        </a:solidFill>
                        <a:latin typeface="Anaheim"/>
                        <a:ea typeface="Anaheim"/>
                        <a:cs typeface="Anaheim"/>
                        <a:sym typeface="Anaheim"/>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3"/>
                    </a:solidFill>
                  </a:tcPr>
                </a:tc>
                <a:tc>
                  <a:txBody>
                    <a:bodyPr/>
                    <a:lstStyle/>
                    <a:p>
                      <a:pPr marL="0" lvl="0" indent="0" algn="r" rtl="0">
                        <a:spcBef>
                          <a:spcPts val="0"/>
                        </a:spcBef>
                        <a:spcAft>
                          <a:spcPts val="0"/>
                        </a:spcAft>
                        <a:buNone/>
                      </a:pPr>
                      <a:r>
                        <a:rPr lang="en" sz="900">
                          <a:latin typeface="Anaheim"/>
                          <a:ea typeface="Anaheim"/>
                          <a:cs typeface="Anaheim"/>
                          <a:sym typeface="Anaheim"/>
                        </a:rPr>
                        <a:t>97.9%</a:t>
                      </a:r>
                      <a:endParaRPr sz="900">
                        <a:latin typeface="Anaheim"/>
                        <a:ea typeface="Anaheim"/>
                        <a:cs typeface="Anaheim"/>
                        <a:sym typeface="Anaheim"/>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3"/>
                    </a:solidFill>
                  </a:tcPr>
                </a:tc>
                <a:tc>
                  <a:txBody>
                    <a:bodyPr/>
                    <a:lstStyle/>
                    <a:p>
                      <a:pPr marL="0" lvl="0" indent="0" algn="r" rtl="0">
                        <a:spcBef>
                          <a:spcPts val="0"/>
                        </a:spcBef>
                        <a:spcAft>
                          <a:spcPts val="0"/>
                        </a:spcAft>
                        <a:buNone/>
                      </a:pPr>
                      <a:r>
                        <a:rPr lang="en" sz="900">
                          <a:latin typeface="Anaheim"/>
                          <a:ea typeface="Anaheim"/>
                          <a:cs typeface="Anaheim"/>
                          <a:sym typeface="Anaheim"/>
                        </a:rPr>
                        <a:t>431</a:t>
                      </a:r>
                      <a:endParaRPr sz="900">
                        <a:latin typeface="Anaheim"/>
                        <a:ea typeface="Anaheim"/>
                        <a:cs typeface="Anaheim"/>
                        <a:sym typeface="Anaheim"/>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3"/>
                    </a:solidFill>
                  </a:tcPr>
                </a:tc>
                <a:tc>
                  <a:txBody>
                    <a:bodyPr/>
                    <a:lstStyle/>
                    <a:p>
                      <a:pPr marL="0" lvl="0" indent="0" algn="r" rtl="0">
                        <a:spcBef>
                          <a:spcPts val="0"/>
                        </a:spcBef>
                        <a:spcAft>
                          <a:spcPts val="0"/>
                        </a:spcAft>
                        <a:buNone/>
                      </a:pPr>
                      <a:r>
                        <a:rPr lang="en" sz="900">
                          <a:latin typeface="Anaheim"/>
                          <a:ea typeface="Anaheim"/>
                          <a:cs typeface="Anaheim"/>
                          <a:sym typeface="Anaheim"/>
                        </a:rPr>
                        <a:t>2179</a:t>
                      </a:r>
                      <a:endParaRPr sz="900">
                        <a:latin typeface="Anaheim"/>
                        <a:ea typeface="Anaheim"/>
                        <a:cs typeface="Anaheim"/>
                        <a:sym typeface="Anaheim"/>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3"/>
                    </a:solidFill>
                  </a:tcPr>
                </a:tc>
                <a:tc>
                  <a:txBody>
                    <a:bodyPr/>
                    <a:lstStyle/>
                    <a:p>
                      <a:pPr marL="0" lvl="0" indent="0" algn="r" rtl="0">
                        <a:spcBef>
                          <a:spcPts val="0"/>
                        </a:spcBef>
                        <a:spcAft>
                          <a:spcPts val="0"/>
                        </a:spcAft>
                        <a:buNone/>
                      </a:pPr>
                      <a:r>
                        <a:rPr lang="en" sz="900">
                          <a:latin typeface="Anaheim"/>
                          <a:ea typeface="Anaheim"/>
                          <a:cs typeface="Anaheim"/>
                          <a:sym typeface="Anaheim"/>
                        </a:rPr>
                        <a:t>2.80</a:t>
                      </a:r>
                      <a:endParaRPr sz="900">
                        <a:latin typeface="Anaheim"/>
                        <a:ea typeface="Anaheim"/>
                        <a:cs typeface="Anaheim"/>
                        <a:sym typeface="Anaheim"/>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3"/>
                    </a:solidFill>
                  </a:tcPr>
                </a:tc>
                <a:tc>
                  <a:txBody>
                    <a:bodyPr/>
                    <a:lstStyle/>
                    <a:p>
                      <a:pPr marL="0" lvl="0" indent="0" algn="r" rtl="0">
                        <a:spcBef>
                          <a:spcPts val="0"/>
                        </a:spcBef>
                        <a:spcAft>
                          <a:spcPts val="0"/>
                        </a:spcAft>
                        <a:buNone/>
                      </a:pPr>
                      <a:r>
                        <a:rPr lang="en" sz="900">
                          <a:latin typeface="Anaheim"/>
                          <a:ea typeface="Anaheim"/>
                          <a:cs typeface="Anaheim"/>
                          <a:sym typeface="Anaheim"/>
                        </a:rPr>
                        <a:t>7</a:t>
                      </a:r>
                      <a:endParaRPr sz="900">
                        <a:latin typeface="Anaheim"/>
                        <a:ea typeface="Anaheim"/>
                        <a:cs typeface="Anaheim"/>
                        <a:sym typeface="Anaheim"/>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900">
                          <a:latin typeface="Anaheim"/>
                          <a:ea typeface="Anaheim"/>
                          <a:cs typeface="Anaheim"/>
                          <a:sym typeface="Anaheim"/>
                        </a:rPr>
                        <a:t>IAH</a:t>
                      </a:r>
                      <a:endParaRPr sz="900">
                        <a:latin typeface="Anaheim"/>
                        <a:ea typeface="Anaheim"/>
                        <a:cs typeface="Anaheim"/>
                        <a:sym typeface="Anaheim"/>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3"/>
                    </a:solidFill>
                  </a:tcPr>
                </a:tc>
                <a:tc>
                  <a:txBody>
                    <a:bodyPr/>
                    <a:lstStyle/>
                    <a:p>
                      <a:pPr marL="0" lvl="0" indent="0" algn="r" rtl="0">
                        <a:spcBef>
                          <a:spcPts val="0"/>
                        </a:spcBef>
                        <a:spcAft>
                          <a:spcPts val="0"/>
                        </a:spcAft>
                        <a:buNone/>
                      </a:pPr>
                      <a:r>
                        <a:rPr lang="en" sz="900">
                          <a:latin typeface="Anaheim"/>
                          <a:ea typeface="Anaheim"/>
                          <a:cs typeface="Anaheim"/>
                          <a:sym typeface="Anaheim"/>
                        </a:rPr>
                        <a:t>0.76</a:t>
                      </a:r>
                      <a:endParaRPr sz="900">
                        <a:latin typeface="Anaheim"/>
                        <a:ea typeface="Anaheim"/>
                        <a:cs typeface="Anaheim"/>
                        <a:sym typeface="Anaheim"/>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sz="900" b="1">
                          <a:solidFill>
                            <a:schemeClr val="dk2"/>
                          </a:solidFill>
                          <a:latin typeface="Anaheim"/>
                          <a:ea typeface="Anaheim"/>
                          <a:cs typeface="Anaheim"/>
                          <a:sym typeface="Anaheim"/>
                        </a:rPr>
                        <a:t>AZ</a:t>
                      </a:r>
                      <a:endParaRPr sz="900" b="1">
                        <a:solidFill>
                          <a:schemeClr val="dk2"/>
                        </a:solidFill>
                        <a:latin typeface="Anaheim"/>
                        <a:ea typeface="Anaheim"/>
                        <a:cs typeface="Anaheim"/>
                        <a:sym typeface="Anaheim"/>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r" rtl="0">
                        <a:spcBef>
                          <a:spcPts val="0"/>
                        </a:spcBef>
                        <a:spcAft>
                          <a:spcPts val="0"/>
                        </a:spcAft>
                        <a:buNone/>
                      </a:pPr>
                      <a:r>
                        <a:rPr lang="en" sz="900">
                          <a:latin typeface="Anaheim"/>
                          <a:ea typeface="Anaheim"/>
                          <a:cs typeface="Anaheim"/>
                          <a:sym typeface="Anaheim"/>
                        </a:rPr>
                        <a:t>95.7%</a:t>
                      </a:r>
                      <a:endParaRPr sz="900">
                        <a:latin typeface="Anaheim"/>
                        <a:ea typeface="Anaheim"/>
                        <a:cs typeface="Anaheim"/>
                        <a:sym typeface="Anaheim"/>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r" rtl="0">
                        <a:spcBef>
                          <a:spcPts val="0"/>
                        </a:spcBef>
                        <a:spcAft>
                          <a:spcPts val="0"/>
                        </a:spcAft>
                        <a:buNone/>
                      </a:pPr>
                      <a:r>
                        <a:rPr lang="en" sz="900">
                          <a:latin typeface="Anaheim"/>
                          <a:ea typeface="Anaheim"/>
                          <a:cs typeface="Anaheim"/>
                          <a:sym typeface="Anaheim"/>
                        </a:rPr>
                        <a:t>276</a:t>
                      </a:r>
                      <a:endParaRPr sz="900">
                        <a:latin typeface="Anaheim"/>
                        <a:ea typeface="Anaheim"/>
                        <a:cs typeface="Anaheim"/>
                        <a:sym typeface="Anaheim"/>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r" rtl="0">
                        <a:spcBef>
                          <a:spcPts val="0"/>
                        </a:spcBef>
                        <a:spcAft>
                          <a:spcPts val="0"/>
                        </a:spcAft>
                        <a:buNone/>
                      </a:pPr>
                      <a:r>
                        <a:rPr lang="en" sz="900">
                          <a:latin typeface="Anaheim"/>
                          <a:ea typeface="Anaheim"/>
                          <a:cs typeface="Anaheim"/>
                          <a:sym typeface="Anaheim"/>
                        </a:rPr>
                        <a:t>877</a:t>
                      </a:r>
                      <a:endParaRPr sz="900">
                        <a:latin typeface="Anaheim"/>
                        <a:ea typeface="Anaheim"/>
                        <a:cs typeface="Anaheim"/>
                        <a:sym typeface="Anaheim"/>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r" rtl="0">
                        <a:spcBef>
                          <a:spcPts val="0"/>
                        </a:spcBef>
                        <a:spcAft>
                          <a:spcPts val="0"/>
                        </a:spcAft>
                        <a:buNone/>
                      </a:pPr>
                      <a:r>
                        <a:rPr lang="en" sz="900">
                          <a:latin typeface="Anaheim"/>
                          <a:ea typeface="Anaheim"/>
                          <a:cs typeface="Anaheim"/>
                          <a:sym typeface="Anaheim"/>
                        </a:rPr>
                        <a:t>2.88</a:t>
                      </a:r>
                      <a:endParaRPr sz="900">
                        <a:latin typeface="Anaheim"/>
                        <a:ea typeface="Anaheim"/>
                        <a:cs typeface="Anaheim"/>
                        <a:sym typeface="Anaheim"/>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r" rtl="0">
                        <a:spcBef>
                          <a:spcPts val="0"/>
                        </a:spcBef>
                        <a:spcAft>
                          <a:spcPts val="0"/>
                        </a:spcAft>
                        <a:buNone/>
                      </a:pPr>
                      <a:r>
                        <a:rPr lang="en" sz="900">
                          <a:latin typeface="Anaheim"/>
                          <a:ea typeface="Anaheim"/>
                          <a:cs typeface="Anaheim"/>
                          <a:sym typeface="Anaheim"/>
                        </a:rPr>
                        <a:t>4</a:t>
                      </a:r>
                      <a:endParaRPr sz="900">
                        <a:latin typeface="Anaheim"/>
                        <a:ea typeface="Anaheim"/>
                        <a:cs typeface="Anaheim"/>
                        <a:sym typeface="Anaheim"/>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 sz="900">
                          <a:latin typeface="Anaheim"/>
                          <a:ea typeface="Anaheim"/>
                          <a:cs typeface="Anaheim"/>
                          <a:sym typeface="Anaheim"/>
                        </a:rPr>
                        <a:t>FCO</a:t>
                      </a:r>
                      <a:endParaRPr sz="900">
                        <a:latin typeface="Anaheim"/>
                        <a:ea typeface="Anaheim"/>
                        <a:cs typeface="Anaheim"/>
                        <a:sym typeface="Anaheim"/>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r" rtl="0">
                        <a:spcBef>
                          <a:spcPts val="0"/>
                        </a:spcBef>
                        <a:spcAft>
                          <a:spcPts val="0"/>
                        </a:spcAft>
                        <a:buNone/>
                      </a:pPr>
                      <a:r>
                        <a:rPr lang="en" sz="900">
                          <a:latin typeface="Anaheim"/>
                          <a:ea typeface="Anaheim"/>
                          <a:cs typeface="Anaheim"/>
                          <a:sym typeface="Anaheim"/>
                        </a:rPr>
                        <a:t>0.75</a:t>
                      </a:r>
                      <a:endParaRPr sz="900">
                        <a:latin typeface="Anaheim"/>
                        <a:ea typeface="Anaheim"/>
                        <a:cs typeface="Anaheim"/>
                        <a:sym typeface="Anaheim"/>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sz="900" b="1">
                          <a:solidFill>
                            <a:schemeClr val="dk2"/>
                          </a:solidFill>
                          <a:latin typeface="Anaheim"/>
                          <a:ea typeface="Anaheim"/>
                          <a:cs typeface="Anaheim"/>
                          <a:sym typeface="Anaheim"/>
                        </a:rPr>
                        <a:t>IB</a:t>
                      </a:r>
                      <a:endParaRPr sz="900" b="1">
                        <a:solidFill>
                          <a:schemeClr val="dk2"/>
                        </a:solidFill>
                        <a:latin typeface="Anaheim"/>
                        <a:ea typeface="Anaheim"/>
                        <a:cs typeface="Anaheim"/>
                        <a:sym typeface="Anaheim"/>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900">
                          <a:latin typeface="Anaheim"/>
                          <a:ea typeface="Anaheim"/>
                          <a:cs typeface="Anaheim"/>
                          <a:sym typeface="Anaheim"/>
                        </a:rPr>
                        <a:t>95.5%</a:t>
                      </a:r>
                      <a:endParaRPr sz="900">
                        <a:latin typeface="Anaheim"/>
                        <a:ea typeface="Anaheim"/>
                        <a:cs typeface="Anaheim"/>
                        <a:sym typeface="Anaheim"/>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900">
                          <a:latin typeface="Anaheim"/>
                          <a:ea typeface="Anaheim"/>
                          <a:cs typeface="Anaheim"/>
                          <a:sym typeface="Anaheim"/>
                        </a:rPr>
                        <a:t>198</a:t>
                      </a:r>
                      <a:endParaRPr sz="900">
                        <a:latin typeface="Anaheim"/>
                        <a:ea typeface="Anaheim"/>
                        <a:cs typeface="Anaheim"/>
                        <a:sym typeface="Anaheim"/>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900">
                          <a:latin typeface="Anaheim"/>
                          <a:ea typeface="Anaheim"/>
                          <a:cs typeface="Anaheim"/>
                          <a:sym typeface="Anaheim"/>
                        </a:rPr>
                        <a:t>831</a:t>
                      </a:r>
                      <a:endParaRPr sz="900">
                        <a:latin typeface="Anaheim"/>
                        <a:ea typeface="Anaheim"/>
                        <a:cs typeface="Anaheim"/>
                        <a:sym typeface="Anaheim"/>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900">
                          <a:latin typeface="Anaheim"/>
                          <a:ea typeface="Anaheim"/>
                          <a:cs typeface="Anaheim"/>
                          <a:sym typeface="Anaheim"/>
                        </a:rPr>
                        <a:t>2.60</a:t>
                      </a:r>
                      <a:endParaRPr sz="900">
                        <a:latin typeface="Anaheim"/>
                        <a:ea typeface="Anaheim"/>
                        <a:cs typeface="Anaheim"/>
                        <a:sym typeface="Anaheim"/>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900">
                          <a:latin typeface="Anaheim"/>
                          <a:ea typeface="Anaheim"/>
                          <a:cs typeface="Anaheim"/>
                          <a:sym typeface="Anaheim"/>
                        </a:rPr>
                        <a:t>8</a:t>
                      </a:r>
                      <a:endParaRPr sz="900">
                        <a:latin typeface="Anaheim"/>
                        <a:ea typeface="Anaheim"/>
                        <a:cs typeface="Anaheim"/>
                        <a:sym typeface="Anaheim"/>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900">
                          <a:latin typeface="Anaheim"/>
                          <a:ea typeface="Anaheim"/>
                          <a:cs typeface="Anaheim"/>
                          <a:sym typeface="Anaheim"/>
                        </a:rPr>
                        <a:t>BCN</a:t>
                      </a:r>
                      <a:endParaRPr sz="900">
                        <a:latin typeface="Anaheim"/>
                        <a:ea typeface="Anaheim"/>
                        <a:cs typeface="Anaheim"/>
                        <a:sym typeface="Anaheim"/>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900">
                          <a:latin typeface="Anaheim"/>
                          <a:ea typeface="Anaheim"/>
                          <a:cs typeface="Anaheim"/>
                          <a:sym typeface="Anaheim"/>
                        </a:rPr>
                        <a:t>1.10</a:t>
                      </a:r>
                      <a:endParaRPr sz="900">
                        <a:latin typeface="Anaheim"/>
                        <a:ea typeface="Anaheim"/>
                        <a:cs typeface="Anaheim"/>
                        <a:sym typeface="Anaheim"/>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sz="900" b="1">
                          <a:solidFill>
                            <a:schemeClr val="dk2"/>
                          </a:solidFill>
                          <a:latin typeface="Anaheim"/>
                          <a:ea typeface="Anaheim"/>
                          <a:cs typeface="Anaheim"/>
                          <a:sym typeface="Anaheim"/>
                        </a:rPr>
                        <a:t>DY</a:t>
                      </a:r>
                      <a:endParaRPr sz="900" b="1">
                        <a:solidFill>
                          <a:schemeClr val="dk2"/>
                        </a:solidFill>
                        <a:latin typeface="Anaheim"/>
                        <a:ea typeface="Anaheim"/>
                        <a:cs typeface="Anaheim"/>
                        <a:sym typeface="Anaheim"/>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spcBef>
                          <a:spcPts val="0"/>
                        </a:spcBef>
                        <a:spcAft>
                          <a:spcPts val="0"/>
                        </a:spcAft>
                        <a:buNone/>
                      </a:pPr>
                      <a:r>
                        <a:rPr lang="en" sz="900">
                          <a:latin typeface="Anaheim"/>
                          <a:ea typeface="Anaheim"/>
                          <a:cs typeface="Anaheim"/>
                          <a:sym typeface="Anaheim"/>
                        </a:rPr>
                        <a:t>100.0%</a:t>
                      </a:r>
                      <a:endParaRPr sz="900">
                        <a:latin typeface="Anaheim"/>
                        <a:ea typeface="Anaheim"/>
                        <a:cs typeface="Anaheim"/>
                        <a:sym typeface="Anaheim"/>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spcBef>
                          <a:spcPts val="0"/>
                        </a:spcBef>
                        <a:spcAft>
                          <a:spcPts val="0"/>
                        </a:spcAft>
                        <a:buNone/>
                      </a:pPr>
                      <a:r>
                        <a:rPr lang="en" sz="900">
                          <a:latin typeface="Anaheim"/>
                          <a:ea typeface="Anaheim"/>
                          <a:cs typeface="Anaheim"/>
                          <a:sym typeface="Anaheim"/>
                        </a:rPr>
                        <a:t>102</a:t>
                      </a:r>
                      <a:endParaRPr sz="900">
                        <a:latin typeface="Anaheim"/>
                        <a:ea typeface="Anaheim"/>
                        <a:cs typeface="Anaheim"/>
                        <a:sym typeface="Anaheim"/>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spcBef>
                          <a:spcPts val="0"/>
                        </a:spcBef>
                        <a:spcAft>
                          <a:spcPts val="0"/>
                        </a:spcAft>
                        <a:buNone/>
                      </a:pPr>
                      <a:r>
                        <a:rPr lang="en" sz="900">
                          <a:latin typeface="Anaheim"/>
                          <a:ea typeface="Anaheim"/>
                          <a:cs typeface="Anaheim"/>
                          <a:sym typeface="Anaheim"/>
                        </a:rPr>
                        <a:t>576</a:t>
                      </a:r>
                      <a:endParaRPr sz="900">
                        <a:latin typeface="Anaheim"/>
                        <a:ea typeface="Anaheim"/>
                        <a:cs typeface="Anaheim"/>
                        <a:sym typeface="Anaheim"/>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spcBef>
                          <a:spcPts val="0"/>
                        </a:spcBef>
                        <a:spcAft>
                          <a:spcPts val="0"/>
                        </a:spcAft>
                        <a:buNone/>
                      </a:pPr>
                      <a:r>
                        <a:rPr lang="en" sz="900">
                          <a:latin typeface="Anaheim"/>
                          <a:ea typeface="Anaheim"/>
                          <a:cs typeface="Anaheim"/>
                          <a:sym typeface="Anaheim"/>
                        </a:rPr>
                        <a:t>2.20</a:t>
                      </a:r>
                      <a:endParaRPr sz="900">
                        <a:latin typeface="Anaheim"/>
                        <a:ea typeface="Anaheim"/>
                        <a:cs typeface="Anaheim"/>
                        <a:sym typeface="Anaheim"/>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spcBef>
                          <a:spcPts val="0"/>
                        </a:spcBef>
                        <a:spcAft>
                          <a:spcPts val="0"/>
                        </a:spcAft>
                        <a:buNone/>
                      </a:pPr>
                      <a:r>
                        <a:rPr lang="en" sz="900">
                          <a:latin typeface="Anaheim"/>
                          <a:ea typeface="Anaheim"/>
                          <a:cs typeface="Anaheim"/>
                          <a:sym typeface="Anaheim"/>
                        </a:rPr>
                        <a:t>3</a:t>
                      </a:r>
                      <a:endParaRPr sz="900">
                        <a:latin typeface="Anaheim"/>
                        <a:ea typeface="Anaheim"/>
                        <a:cs typeface="Anaheim"/>
                        <a:sym typeface="Anaheim"/>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sz="900">
                          <a:latin typeface="Anaheim"/>
                          <a:ea typeface="Anaheim"/>
                          <a:cs typeface="Anaheim"/>
                          <a:sym typeface="Anaheim"/>
                        </a:rPr>
                        <a:t>OSL</a:t>
                      </a:r>
                      <a:endParaRPr sz="900">
                        <a:latin typeface="Anaheim"/>
                        <a:ea typeface="Anaheim"/>
                        <a:cs typeface="Anaheim"/>
                        <a:sym typeface="Anaheim"/>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r" rtl="0">
                        <a:spcBef>
                          <a:spcPts val="0"/>
                        </a:spcBef>
                        <a:spcAft>
                          <a:spcPts val="0"/>
                        </a:spcAft>
                        <a:buNone/>
                      </a:pPr>
                      <a:r>
                        <a:rPr lang="en" sz="900">
                          <a:latin typeface="Anaheim"/>
                          <a:ea typeface="Anaheim"/>
                          <a:cs typeface="Anaheim"/>
                          <a:sym typeface="Anaheim"/>
                        </a:rPr>
                        <a:t>1.47</a:t>
                      </a:r>
                      <a:endParaRPr sz="900">
                        <a:latin typeface="Anaheim"/>
                        <a:ea typeface="Anaheim"/>
                        <a:cs typeface="Anaheim"/>
                        <a:sym typeface="Anaheim"/>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sz="900" b="1">
                          <a:solidFill>
                            <a:schemeClr val="lt2"/>
                          </a:solidFill>
                          <a:latin typeface="Anaheim"/>
                          <a:ea typeface="Anaheim"/>
                          <a:cs typeface="Anaheim"/>
                          <a:sym typeface="Anaheim"/>
                        </a:rPr>
                        <a:t>Top 25 Avg.</a:t>
                      </a:r>
                      <a:endParaRPr sz="900" b="1">
                        <a:solidFill>
                          <a:schemeClr val="lt2"/>
                        </a:solidFill>
                        <a:latin typeface="Anaheim"/>
                        <a:ea typeface="Anaheim"/>
                        <a:cs typeface="Anaheim"/>
                        <a:sym typeface="Anaheim"/>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r" rtl="0">
                        <a:lnSpc>
                          <a:spcPct val="115000"/>
                        </a:lnSpc>
                        <a:spcBef>
                          <a:spcPts val="0"/>
                        </a:spcBef>
                        <a:spcAft>
                          <a:spcPts val="0"/>
                        </a:spcAft>
                        <a:buNone/>
                      </a:pPr>
                      <a:r>
                        <a:rPr lang="en" sz="900" b="1">
                          <a:solidFill>
                            <a:schemeClr val="lt2"/>
                          </a:solidFill>
                          <a:latin typeface="Anaheim"/>
                          <a:ea typeface="Anaheim"/>
                          <a:cs typeface="Anaheim"/>
                          <a:sym typeface="Anaheim"/>
                        </a:rPr>
                        <a:t>97.8%</a:t>
                      </a:r>
                      <a:endParaRPr sz="900" b="1">
                        <a:solidFill>
                          <a:schemeClr val="lt2"/>
                        </a:solidFill>
                        <a:latin typeface="Anaheim"/>
                        <a:ea typeface="Anaheim"/>
                        <a:cs typeface="Anaheim"/>
                        <a:sym typeface="Anaheim"/>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r" rtl="0">
                        <a:spcBef>
                          <a:spcPts val="0"/>
                        </a:spcBef>
                        <a:spcAft>
                          <a:spcPts val="0"/>
                        </a:spcAft>
                        <a:buNone/>
                      </a:pPr>
                      <a:r>
                        <a:rPr lang="en" sz="900" b="1">
                          <a:solidFill>
                            <a:schemeClr val="lt2"/>
                          </a:solidFill>
                          <a:latin typeface="Anaheim"/>
                          <a:ea typeface="Anaheim"/>
                          <a:cs typeface="Anaheim"/>
                          <a:sym typeface="Anaheim"/>
                        </a:rPr>
                        <a:t>220.6</a:t>
                      </a:r>
                      <a:endParaRPr sz="900" b="1">
                        <a:solidFill>
                          <a:schemeClr val="lt2"/>
                        </a:solidFill>
                        <a:latin typeface="Anaheim"/>
                        <a:ea typeface="Anaheim"/>
                        <a:cs typeface="Anaheim"/>
                        <a:sym typeface="Anaheim"/>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r" rtl="0">
                        <a:spcBef>
                          <a:spcPts val="0"/>
                        </a:spcBef>
                        <a:spcAft>
                          <a:spcPts val="0"/>
                        </a:spcAft>
                        <a:buNone/>
                      </a:pPr>
                      <a:r>
                        <a:rPr lang="en" sz="900" b="1">
                          <a:solidFill>
                            <a:schemeClr val="lt2"/>
                          </a:solidFill>
                          <a:latin typeface="Anaheim"/>
                          <a:ea typeface="Anaheim"/>
                          <a:cs typeface="Anaheim"/>
                          <a:sym typeface="Anaheim"/>
                        </a:rPr>
                        <a:t>1128</a:t>
                      </a:r>
                      <a:endParaRPr sz="900" b="1">
                        <a:solidFill>
                          <a:schemeClr val="lt2"/>
                        </a:solidFill>
                        <a:latin typeface="Anaheim"/>
                        <a:ea typeface="Anaheim"/>
                        <a:cs typeface="Anaheim"/>
                        <a:sym typeface="Anaheim"/>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r" rtl="0">
                        <a:spcBef>
                          <a:spcPts val="0"/>
                        </a:spcBef>
                        <a:spcAft>
                          <a:spcPts val="0"/>
                        </a:spcAft>
                        <a:buNone/>
                      </a:pPr>
                      <a:r>
                        <a:rPr lang="en" sz="900" b="1">
                          <a:solidFill>
                            <a:schemeClr val="lt2"/>
                          </a:solidFill>
                          <a:latin typeface="Anaheim"/>
                          <a:ea typeface="Anaheim"/>
                          <a:cs typeface="Anaheim"/>
                          <a:sym typeface="Anaheim"/>
                        </a:rPr>
                        <a:t>2.50</a:t>
                      </a:r>
                      <a:endParaRPr sz="900" b="1">
                        <a:solidFill>
                          <a:schemeClr val="lt2"/>
                        </a:solidFill>
                        <a:latin typeface="Anaheim"/>
                        <a:ea typeface="Anaheim"/>
                        <a:cs typeface="Anaheim"/>
                        <a:sym typeface="Anaheim"/>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r" rtl="0">
                        <a:spcBef>
                          <a:spcPts val="0"/>
                        </a:spcBef>
                        <a:spcAft>
                          <a:spcPts val="0"/>
                        </a:spcAft>
                        <a:buNone/>
                      </a:pPr>
                      <a:r>
                        <a:rPr lang="en" sz="900" b="1">
                          <a:solidFill>
                            <a:schemeClr val="lt2"/>
                          </a:solidFill>
                          <a:latin typeface="Anaheim"/>
                          <a:ea typeface="Anaheim"/>
                          <a:cs typeface="Anaheim"/>
                          <a:sym typeface="Anaheim"/>
                        </a:rPr>
                        <a:t>5.2</a:t>
                      </a:r>
                      <a:endParaRPr sz="900" b="1">
                        <a:solidFill>
                          <a:schemeClr val="lt2"/>
                        </a:solidFill>
                        <a:latin typeface="Anaheim"/>
                        <a:ea typeface="Anaheim"/>
                        <a:cs typeface="Anaheim"/>
                        <a:sym typeface="Anaheim"/>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900" b="1">
                          <a:solidFill>
                            <a:schemeClr val="lt2"/>
                          </a:solidFill>
                          <a:latin typeface="Anaheim"/>
                          <a:ea typeface="Anaheim"/>
                          <a:cs typeface="Anaheim"/>
                          <a:sym typeface="Anaheim"/>
                        </a:rPr>
                        <a:t> </a:t>
                      </a:r>
                      <a:endParaRPr sz="900" b="1">
                        <a:solidFill>
                          <a:schemeClr val="lt2"/>
                        </a:solidFill>
                        <a:latin typeface="Anaheim"/>
                        <a:ea typeface="Anaheim"/>
                        <a:cs typeface="Anaheim"/>
                        <a:sym typeface="Anaheim"/>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r" rtl="0">
                        <a:spcBef>
                          <a:spcPts val="0"/>
                        </a:spcBef>
                        <a:spcAft>
                          <a:spcPts val="0"/>
                        </a:spcAft>
                        <a:buNone/>
                      </a:pPr>
                      <a:r>
                        <a:rPr lang="en" sz="900" b="1">
                          <a:solidFill>
                            <a:schemeClr val="lt2"/>
                          </a:solidFill>
                          <a:latin typeface="Anaheim"/>
                          <a:ea typeface="Anaheim"/>
                          <a:cs typeface="Anaheim"/>
                          <a:sym typeface="Anaheim"/>
                        </a:rPr>
                        <a:t>1.19</a:t>
                      </a:r>
                      <a:endParaRPr sz="900" b="1">
                        <a:solidFill>
                          <a:schemeClr val="lt2"/>
                        </a:solidFill>
                        <a:latin typeface="Anaheim"/>
                        <a:ea typeface="Anaheim"/>
                        <a:cs typeface="Anaheim"/>
                        <a:sym typeface="Anaheim"/>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5"/>
                  </a:ext>
                </a:extLst>
              </a:tr>
            </a:tbl>
          </a:graphicData>
        </a:graphic>
      </p:graphicFrame>
      <p:pic>
        <p:nvPicPr>
          <p:cNvPr id="3050" name="Google Shape;3050;g23b61f03c60_0_41"/>
          <p:cNvPicPr preferRelativeResize="0"/>
          <p:nvPr/>
        </p:nvPicPr>
        <p:blipFill>
          <a:blip r:embed="rId3">
            <a:alphaModFix/>
          </a:blip>
          <a:stretch>
            <a:fillRect/>
          </a:stretch>
        </p:blipFill>
        <p:spPr>
          <a:xfrm>
            <a:off x="5865776" y="2736225"/>
            <a:ext cx="3209373" cy="2192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54"/>
        <p:cNvGrpSpPr/>
        <p:nvPr/>
      </p:nvGrpSpPr>
      <p:grpSpPr>
        <a:xfrm>
          <a:off x="0" y="0"/>
          <a:ext cx="0" cy="0"/>
          <a:chOff x="0" y="0"/>
          <a:chExt cx="0" cy="0"/>
        </a:xfrm>
      </p:grpSpPr>
      <p:sp>
        <p:nvSpPr>
          <p:cNvPr id="3055" name="Google Shape;3055;p14"/>
          <p:cNvSpPr/>
          <p:nvPr/>
        </p:nvSpPr>
        <p:spPr>
          <a:xfrm>
            <a:off x="-23989" y="-93648"/>
            <a:ext cx="1402451" cy="52356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56" name="Google Shape;3056;p14"/>
          <p:cNvSpPr txBox="1">
            <a:spLocks noGrp="1"/>
          </p:cNvSpPr>
          <p:nvPr>
            <p:ph type="subTitle" idx="2"/>
          </p:nvPr>
        </p:nvSpPr>
        <p:spPr>
          <a:xfrm>
            <a:off x="3881700" y="2107150"/>
            <a:ext cx="4399800" cy="143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4800"/>
              <a:t>Node Classification</a:t>
            </a:r>
            <a:endParaRPr sz="4800"/>
          </a:p>
        </p:txBody>
      </p:sp>
      <p:grpSp>
        <p:nvGrpSpPr>
          <p:cNvPr id="3057" name="Google Shape;3057;p14"/>
          <p:cNvGrpSpPr/>
          <p:nvPr/>
        </p:nvGrpSpPr>
        <p:grpSpPr>
          <a:xfrm rot="5400000">
            <a:off x="196021" y="2942018"/>
            <a:ext cx="1432007" cy="1637967"/>
            <a:chOff x="6035599" y="1072319"/>
            <a:chExt cx="2074471" cy="2372835"/>
          </a:xfrm>
        </p:grpSpPr>
        <p:grpSp>
          <p:nvGrpSpPr>
            <p:cNvPr id="3058" name="Google Shape;3058;p14"/>
            <p:cNvGrpSpPr/>
            <p:nvPr/>
          </p:nvGrpSpPr>
          <p:grpSpPr>
            <a:xfrm>
              <a:off x="6111799" y="1072319"/>
              <a:ext cx="1998271" cy="2353785"/>
              <a:chOff x="878148" y="3519511"/>
              <a:chExt cx="890773" cy="1049251"/>
            </a:xfrm>
          </p:grpSpPr>
          <p:sp>
            <p:nvSpPr>
              <p:cNvPr id="3059" name="Google Shape;3059;p14"/>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0" name="Google Shape;3060;p14"/>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1" name="Google Shape;3061;p14"/>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2" name="Google Shape;3062;p14"/>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3" name="Google Shape;3063;p14"/>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4" name="Google Shape;3064;p14"/>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5" name="Google Shape;3065;p14"/>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6" name="Google Shape;3066;p14"/>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7" name="Google Shape;3067;p14"/>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8" name="Google Shape;3068;p14"/>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9" name="Google Shape;3069;p14"/>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0" name="Google Shape;3070;p14"/>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1" name="Google Shape;3071;p14"/>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2" name="Google Shape;3072;p14"/>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3" name="Google Shape;3073;p14"/>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4" name="Google Shape;3074;p14"/>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5" name="Google Shape;3075;p14"/>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6" name="Google Shape;3076;p14"/>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7" name="Google Shape;3077;p14"/>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8" name="Google Shape;3078;p14"/>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9" name="Google Shape;3079;p14"/>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0" name="Google Shape;3080;p14"/>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1" name="Google Shape;3081;p14"/>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2" name="Google Shape;3082;p14"/>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3" name="Google Shape;3083;p14"/>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4" name="Google Shape;3084;p14"/>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5" name="Google Shape;3085;p14"/>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6" name="Google Shape;3086;p14"/>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7" name="Google Shape;3087;p14"/>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8" name="Google Shape;3088;p14"/>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9" name="Google Shape;3089;p14"/>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0" name="Google Shape;3090;p14"/>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1" name="Google Shape;3091;p14"/>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2" name="Google Shape;3092;p14"/>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3" name="Google Shape;3093;p14"/>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4" name="Google Shape;3094;p14"/>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5" name="Google Shape;3095;p14"/>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6" name="Google Shape;3096;p14"/>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7" name="Google Shape;3097;p14"/>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8" name="Google Shape;3098;p14"/>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9" name="Google Shape;3099;p14"/>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0" name="Google Shape;3100;p14"/>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1" name="Google Shape;3101;p14"/>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2" name="Google Shape;3102;p14"/>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3" name="Google Shape;3103;p14"/>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4" name="Google Shape;3104;p14"/>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5" name="Google Shape;3105;p14"/>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06" name="Google Shape;3106;p14"/>
            <p:cNvGrpSpPr/>
            <p:nvPr/>
          </p:nvGrpSpPr>
          <p:grpSpPr>
            <a:xfrm>
              <a:off x="6035599" y="1091369"/>
              <a:ext cx="1998271" cy="2353785"/>
              <a:chOff x="878148" y="3519511"/>
              <a:chExt cx="890773" cy="1049251"/>
            </a:xfrm>
          </p:grpSpPr>
          <p:sp>
            <p:nvSpPr>
              <p:cNvPr id="3107" name="Google Shape;3107;p14"/>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8" name="Google Shape;3108;p14"/>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9" name="Google Shape;3109;p14"/>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0" name="Google Shape;3110;p14"/>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1" name="Google Shape;3111;p14"/>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2" name="Google Shape;3112;p14"/>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3" name="Google Shape;3113;p14"/>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4" name="Google Shape;3114;p14"/>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5" name="Google Shape;3115;p14"/>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6" name="Google Shape;3116;p14"/>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7" name="Google Shape;3117;p14"/>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8" name="Google Shape;3118;p14"/>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9" name="Google Shape;3119;p14"/>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0" name="Google Shape;3120;p14"/>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1" name="Google Shape;3121;p14"/>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2" name="Google Shape;3122;p14"/>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3" name="Google Shape;3123;p14"/>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4" name="Google Shape;3124;p14"/>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5" name="Google Shape;3125;p14"/>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6" name="Google Shape;3126;p14"/>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7" name="Google Shape;3127;p14"/>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8" name="Google Shape;3128;p14"/>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9" name="Google Shape;3129;p14"/>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0" name="Google Shape;3130;p14"/>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1" name="Google Shape;3131;p14"/>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2" name="Google Shape;3132;p14"/>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3" name="Google Shape;3133;p14"/>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4" name="Google Shape;3134;p14"/>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5" name="Google Shape;3135;p14"/>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6" name="Google Shape;3136;p14"/>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7" name="Google Shape;3137;p14"/>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8" name="Google Shape;3138;p14"/>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9" name="Google Shape;3139;p14"/>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0" name="Google Shape;3140;p14"/>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1" name="Google Shape;3141;p14"/>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2" name="Google Shape;3142;p14"/>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3" name="Google Shape;3143;p14"/>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4" name="Google Shape;3144;p14"/>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5" name="Google Shape;3145;p14"/>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6" name="Google Shape;3146;p14"/>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7" name="Google Shape;3147;p14"/>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8" name="Google Shape;3148;p14"/>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9" name="Google Shape;3149;p14"/>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0" name="Google Shape;3150;p14"/>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1" name="Google Shape;3151;p14"/>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2" name="Google Shape;3152;p14"/>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3" name="Google Shape;3153;p14"/>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154" name="Google Shape;3154;p14"/>
          <p:cNvSpPr txBox="1"/>
          <p:nvPr/>
        </p:nvSpPr>
        <p:spPr>
          <a:xfrm>
            <a:off x="3881700" y="595498"/>
            <a:ext cx="1380600" cy="1381200"/>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7200" b="0" i="0" u="none" strike="noStrike" cap="none">
                <a:solidFill>
                  <a:srgbClr val="000000"/>
                </a:solidFill>
                <a:latin typeface="Alata"/>
                <a:ea typeface="Alata"/>
                <a:cs typeface="Alata"/>
                <a:sym typeface="Alata"/>
              </a:rPr>
              <a:t>0</a:t>
            </a:r>
            <a:r>
              <a:rPr lang="en" sz="7200">
                <a:latin typeface="Alata"/>
                <a:ea typeface="Alata"/>
                <a:cs typeface="Alata"/>
                <a:sym typeface="Alata"/>
              </a:rPr>
              <a:t>5</a:t>
            </a:r>
            <a:endParaRPr/>
          </a:p>
        </p:txBody>
      </p:sp>
      <p:sp>
        <p:nvSpPr>
          <p:cNvPr id="3155" name="Google Shape;3155;p14"/>
          <p:cNvSpPr/>
          <p:nvPr/>
        </p:nvSpPr>
        <p:spPr>
          <a:xfrm>
            <a:off x="2718873" y="0"/>
            <a:ext cx="534867" cy="52356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59"/>
        <p:cNvGrpSpPr/>
        <p:nvPr/>
      </p:nvGrpSpPr>
      <p:grpSpPr>
        <a:xfrm>
          <a:off x="0" y="0"/>
          <a:ext cx="0" cy="0"/>
          <a:chOff x="0" y="0"/>
          <a:chExt cx="0" cy="0"/>
        </a:xfrm>
      </p:grpSpPr>
      <p:sp>
        <p:nvSpPr>
          <p:cNvPr id="3160" name="Google Shape;3160;g22e5d5da8ae_2_14"/>
          <p:cNvSpPr/>
          <p:nvPr/>
        </p:nvSpPr>
        <p:spPr>
          <a:xfrm>
            <a:off x="1" y="4769425"/>
            <a:ext cx="9144000" cy="37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61" name="Google Shape;3161;g22e5d5da8ae_2_14"/>
          <p:cNvSpPr txBox="1">
            <a:spLocks noGrp="1"/>
          </p:cNvSpPr>
          <p:nvPr>
            <p:ph type="ctrTitle"/>
          </p:nvPr>
        </p:nvSpPr>
        <p:spPr>
          <a:xfrm>
            <a:off x="347490" y="231725"/>
            <a:ext cx="8406300" cy="32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None/>
            </a:pPr>
            <a:r>
              <a:rPr lang="en"/>
              <a:t>Node Classification</a:t>
            </a:r>
            <a:endParaRPr/>
          </a:p>
        </p:txBody>
      </p:sp>
      <p:sp>
        <p:nvSpPr>
          <p:cNvPr id="3162" name="Google Shape;3162;g22e5d5da8ae_2_14"/>
          <p:cNvSpPr txBox="1"/>
          <p:nvPr/>
        </p:nvSpPr>
        <p:spPr>
          <a:xfrm>
            <a:off x="354375" y="796788"/>
            <a:ext cx="8659200" cy="523200"/>
          </a:xfrm>
          <a:prstGeom prst="rect">
            <a:avLst/>
          </a:prstGeom>
          <a:noFill/>
          <a:ln>
            <a:noFill/>
          </a:ln>
        </p:spPr>
        <p:txBody>
          <a:bodyPr spcFirstLastPara="1" wrap="square" lIns="91425" tIns="91425" rIns="105850" bIns="91425" anchor="t" anchorCtr="0">
            <a:spAutoFit/>
          </a:bodyPr>
          <a:lstStyle/>
          <a:p>
            <a:pPr marL="0" lvl="0" indent="0" algn="l" rtl="0">
              <a:lnSpc>
                <a:spcPct val="115000"/>
              </a:lnSpc>
              <a:spcBef>
                <a:spcPts val="0"/>
              </a:spcBef>
              <a:spcAft>
                <a:spcPts val="1500"/>
              </a:spcAft>
              <a:buNone/>
            </a:pPr>
            <a:r>
              <a:rPr lang="en" sz="2200">
                <a:solidFill>
                  <a:srgbClr val="0A0A0A"/>
                </a:solidFill>
                <a:latin typeface="Anaheim"/>
                <a:ea typeface="Anaheim"/>
                <a:cs typeface="Anaheim"/>
                <a:sym typeface="Anaheim"/>
              </a:rPr>
              <a:t>Why is it Important?</a:t>
            </a:r>
            <a:endParaRPr sz="2200">
              <a:solidFill>
                <a:srgbClr val="0A0A0A"/>
              </a:solidFill>
              <a:latin typeface="Anaheim"/>
              <a:ea typeface="Anaheim"/>
              <a:cs typeface="Anaheim"/>
              <a:sym typeface="Anaheim"/>
            </a:endParaRPr>
          </a:p>
        </p:txBody>
      </p:sp>
      <p:graphicFrame>
        <p:nvGraphicFramePr>
          <p:cNvPr id="3163" name="Google Shape;3163;g22e5d5da8ae_2_14"/>
          <p:cNvGraphicFramePr/>
          <p:nvPr/>
        </p:nvGraphicFramePr>
        <p:xfrm>
          <a:off x="221050" y="1405900"/>
          <a:ext cx="8659200" cy="2891175"/>
        </p:xfrm>
        <a:graphic>
          <a:graphicData uri="http://schemas.openxmlformats.org/drawingml/2006/table">
            <a:tbl>
              <a:tblPr>
                <a:noFill/>
                <a:tableStyleId>{637FDCA4-663F-449A-BE97-95D644D78F28}</a:tableStyleId>
              </a:tblPr>
              <a:tblGrid>
                <a:gridCol w="2831150">
                  <a:extLst>
                    <a:ext uri="{9D8B030D-6E8A-4147-A177-3AD203B41FA5}">
                      <a16:colId xmlns:a16="http://schemas.microsoft.com/office/drawing/2014/main" val="20000"/>
                    </a:ext>
                  </a:extLst>
                </a:gridCol>
                <a:gridCol w="5828050">
                  <a:extLst>
                    <a:ext uri="{9D8B030D-6E8A-4147-A177-3AD203B41FA5}">
                      <a16:colId xmlns:a16="http://schemas.microsoft.com/office/drawing/2014/main" val="20001"/>
                    </a:ext>
                  </a:extLst>
                </a:gridCol>
              </a:tblGrid>
              <a:tr h="1293425">
                <a:tc>
                  <a:txBody>
                    <a:bodyPr/>
                    <a:lstStyle/>
                    <a:p>
                      <a:pPr marL="0" lvl="0" indent="0" algn="ctr" rtl="0">
                        <a:lnSpc>
                          <a:spcPct val="115000"/>
                        </a:lnSpc>
                        <a:spcBef>
                          <a:spcPts val="1500"/>
                        </a:spcBef>
                        <a:spcAft>
                          <a:spcPts val="1500"/>
                        </a:spcAft>
                        <a:buNone/>
                      </a:pPr>
                      <a:r>
                        <a:rPr lang="en" sz="2000" b="1">
                          <a:solidFill>
                            <a:schemeClr val="lt2"/>
                          </a:solidFill>
                          <a:latin typeface="Alata"/>
                          <a:ea typeface="Alata"/>
                          <a:cs typeface="Alata"/>
                          <a:sym typeface="Alata"/>
                        </a:rPr>
                        <a:t>Benchmarking &amp; Analysis</a:t>
                      </a:r>
                      <a:endParaRPr sz="2000" b="1">
                        <a:solidFill>
                          <a:schemeClr val="lt2"/>
                        </a:solidFill>
                        <a:latin typeface="Alata"/>
                        <a:ea typeface="Alata"/>
                        <a:cs typeface="Alata"/>
                        <a:sym typeface="Alat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latin typeface="Anaheim"/>
                          <a:ea typeface="Anaheim"/>
                          <a:cs typeface="Anaheim"/>
                          <a:sym typeface="Anaheim"/>
                        </a:rPr>
                        <a:t>Comparing the operational efficiency and profitability of airports can help:</a:t>
                      </a: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 </a:t>
                      </a:r>
                      <a:endParaRPr>
                        <a:latin typeface="Anaheim"/>
                        <a:ea typeface="Anaheim"/>
                        <a:cs typeface="Anaheim"/>
                        <a:sym typeface="Anaheim"/>
                      </a:endParaRPr>
                    </a:p>
                    <a:p>
                      <a:pPr marL="0" lvl="0" indent="0" algn="l" rtl="0">
                        <a:spcBef>
                          <a:spcPts val="0"/>
                        </a:spcBef>
                        <a:spcAft>
                          <a:spcPts val="0"/>
                        </a:spcAft>
                        <a:buNone/>
                      </a:pPr>
                      <a:r>
                        <a:rPr lang="en">
                          <a:solidFill>
                            <a:schemeClr val="dk2"/>
                          </a:solidFill>
                          <a:latin typeface="Anaheim"/>
                          <a:ea typeface="Anaheim"/>
                          <a:cs typeface="Anaheim"/>
                          <a:sym typeface="Anaheim"/>
                        </a:rPr>
                        <a:t>→</a:t>
                      </a:r>
                      <a:r>
                        <a:rPr lang="en">
                          <a:latin typeface="Anaheim"/>
                          <a:ea typeface="Anaheim"/>
                          <a:cs typeface="Anaheim"/>
                          <a:sym typeface="Anaheim"/>
                        </a:rPr>
                        <a:t> Identify areas for improvement and inspiration </a:t>
                      </a:r>
                      <a:endParaRPr>
                        <a:latin typeface="Anaheim"/>
                        <a:ea typeface="Anaheim"/>
                        <a:cs typeface="Anaheim"/>
                        <a:sym typeface="Anaheim"/>
                      </a:endParaRPr>
                    </a:p>
                    <a:p>
                      <a:pPr marL="0" lvl="0" indent="0" algn="l" rtl="0">
                        <a:spcBef>
                          <a:spcPts val="0"/>
                        </a:spcBef>
                        <a:spcAft>
                          <a:spcPts val="0"/>
                        </a:spcAft>
                        <a:buNone/>
                      </a:pPr>
                      <a:r>
                        <a:rPr lang="en">
                          <a:solidFill>
                            <a:schemeClr val="dk2"/>
                          </a:solidFill>
                          <a:latin typeface="Anaheim"/>
                          <a:ea typeface="Anaheim"/>
                          <a:cs typeface="Anaheim"/>
                          <a:sym typeface="Anaheim"/>
                        </a:rPr>
                        <a:t>→</a:t>
                      </a:r>
                      <a:r>
                        <a:rPr lang="en">
                          <a:latin typeface="Anaheim"/>
                          <a:ea typeface="Anaheim"/>
                          <a:cs typeface="Anaheim"/>
                          <a:sym typeface="Anaheim"/>
                        </a:rPr>
                        <a:t> Best practices and policies that can be shared across the industry</a:t>
                      </a:r>
                      <a:endParaRPr>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tcPr>
                </a:tc>
                <a:extLst>
                  <a:ext uri="{0D108BD9-81ED-4DB2-BD59-A6C34878D82A}">
                    <a16:rowId xmlns:a16="http://schemas.microsoft.com/office/drawing/2014/main" val="10000"/>
                  </a:ext>
                </a:extLst>
              </a:tr>
              <a:tr h="1597750">
                <a:tc>
                  <a:txBody>
                    <a:bodyPr/>
                    <a:lstStyle/>
                    <a:p>
                      <a:pPr marL="0" lvl="0" indent="0" algn="ctr" rtl="0">
                        <a:spcBef>
                          <a:spcPts val="0"/>
                        </a:spcBef>
                        <a:spcAft>
                          <a:spcPts val="0"/>
                        </a:spcAft>
                        <a:buClr>
                          <a:schemeClr val="dk1"/>
                        </a:buClr>
                        <a:buSzPts val="1100"/>
                        <a:buFont typeface="Arial"/>
                        <a:buNone/>
                      </a:pPr>
                      <a:r>
                        <a:rPr lang="en" sz="2000" b="1">
                          <a:solidFill>
                            <a:schemeClr val="lt2"/>
                          </a:solidFill>
                          <a:latin typeface="Alata"/>
                          <a:ea typeface="Alata"/>
                          <a:cs typeface="Alata"/>
                          <a:sym typeface="Alata"/>
                        </a:rPr>
                        <a:t>Optimization &amp; Marketing</a:t>
                      </a:r>
                      <a:endParaRPr sz="2000" b="1">
                        <a:solidFill>
                          <a:schemeClr val="lt2"/>
                        </a:solidFill>
                        <a:latin typeface="Alata"/>
                        <a:ea typeface="Alata"/>
                        <a:cs typeface="Alata"/>
                        <a:sym typeface="Alat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latin typeface="Anaheim"/>
                          <a:ea typeface="Anaheim"/>
                          <a:cs typeface="Anaheim"/>
                          <a:sym typeface="Anaheim"/>
                        </a:rPr>
                        <a:t>Help airlines, travel agencies, and tourism boards target specific markets:</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a:p>
                      <a:pPr marL="0" lvl="0" indent="0" algn="l" rtl="0">
                        <a:spcBef>
                          <a:spcPts val="0"/>
                        </a:spcBef>
                        <a:spcAft>
                          <a:spcPts val="0"/>
                        </a:spcAft>
                        <a:buNone/>
                      </a:pPr>
                      <a:r>
                        <a:rPr lang="en">
                          <a:solidFill>
                            <a:schemeClr val="dk2"/>
                          </a:solidFill>
                          <a:latin typeface="Anaheim"/>
                          <a:ea typeface="Anaheim"/>
                          <a:cs typeface="Anaheim"/>
                          <a:sym typeface="Anaheim"/>
                        </a:rPr>
                        <a:t>→</a:t>
                      </a:r>
                      <a:r>
                        <a:rPr lang="en">
                          <a:latin typeface="Anaheim"/>
                          <a:ea typeface="Anaheim"/>
                          <a:cs typeface="Anaheim"/>
                          <a:sym typeface="Anaheim"/>
                        </a:rPr>
                        <a:t> Airlines may select larger airports that are better equipped to handle larger aircraft and more passengers</a:t>
                      </a:r>
                      <a:endParaRPr>
                        <a:latin typeface="Anaheim"/>
                        <a:ea typeface="Anaheim"/>
                        <a:cs typeface="Anaheim"/>
                        <a:sym typeface="Anaheim"/>
                      </a:endParaRPr>
                    </a:p>
                    <a:p>
                      <a:pPr marL="0" lvl="0" indent="0" algn="l" rtl="0">
                        <a:spcBef>
                          <a:spcPts val="0"/>
                        </a:spcBef>
                        <a:spcAft>
                          <a:spcPts val="0"/>
                        </a:spcAft>
                        <a:buNone/>
                      </a:pPr>
                      <a:r>
                        <a:rPr lang="en">
                          <a:solidFill>
                            <a:schemeClr val="dk2"/>
                          </a:solidFill>
                          <a:latin typeface="Anaheim"/>
                          <a:ea typeface="Anaheim"/>
                          <a:cs typeface="Anaheim"/>
                          <a:sym typeface="Anaheim"/>
                        </a:rPr>
                        <a:t>→</a:t>
                      </a:r>
                      <a:r>
                        <a:rPr lang="en">
                          <a:latin typeface="Anaheim"/>
                          <a:ea typeface="Anaheim"/>
                          <a:cs typeface="Anaheim"/>
                          <a:sym typeface="Anaheim"/>
                        </a:rPr>
                        <a:t> Travel agencies may promote smaller airports as a more convenient and hassle-free alternative to larger airports</a:t>
                      </a:r>
                      <a:endParaRPr>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tcPr>
                </a:tc>
                <a:extLst>
                  <a:ext uri="{0D108BD9-81ED-4DB2-BD59-A6C34878D82A}">
                    <a16:rowId xmlns:a16="http://schemas.microsoft.com/office/drawing/2014/main" val="10001"/>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67"/>
        <p:cNvGrpSpPr/>
        <p:nvPr/>
      </p:nvGrpSpPr>
      <p:grpSpPr>
        <a:xfrm>
          <a:off x="0" y="0"/>
          <a:ext cx="0" cy="0"/>
          <a:chOff x="0" y="0"/>
          <a:chExt cx="0" cy="0"/>
        </a:xfrm>
      </p:grpSpPr>
      <p:sp>
        <p:nvSpPr>
          <p:cNvPr id="3168" name="Google Shape;3168;p17"/>
          <p:cNvSpPr/>
          <p:nvPr/>
        </p:nvSpPr>
        <p:spPr>
          <a:xfrm>
            <a:off x="1" y="4769425"/>
            <a:ext cx="9143999" cy="3740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69" name="Google Shape;3169;p17"/>
          <p:cNvSpPr txBox="1">
            <a:spLocks noGrp="1"/>
          </p:cNvSpPr>
          <p:nvPr>
            <p:ph type="ctrTitle"/>
          </p:nvPr>
        </p:nvSpPr>
        <p:spPr>
          <a:xfrm>
            <a:off x="347490" y="231725"/>
            <a:ext cx="8406366" cy="32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None/>
            </a:pPr>
            <a:r>
              <a:rPr lang="en"/>
              <a:t>Node Classification</a:t>
            </a:r>
            <a:endParaRPr/>
          </a:p>
        </p:txBody>
      </p:sp>
      <p:sp>
        <p:nvSpPr>
          <p:cNvPr id="3170" name="Google Shape;3170;p17"/>
          <p:cNvSpPr txBox="1"/>
          <p:nvPr/>
        </p:nvSpPr>
        <p:spPr>
          <a:xfrm>
            <a:off x="347500" y="629225"/>
            <a:ext cx="6691500" cy="318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Anaheim"/>
                <a:ea typeface="Anaheim"/>
                <a:cs typeface="Anaheim"/>
                <a:sym typeface="Anaheim"/>
              </a:rPr>
              <a:t>Classify the size of an airport with regard to Centrality: </a:t>
            </a:r>
            <a:endParaRPr sz="2200">
              <a:solidFill>
                <a:schemeClr val="dk1"/>
              </a:solidFill>
              <a:latin typeface="Anaheim"/>
              <a:ea typeface="Anaheim"/>
              <a:cs typeface="Anaheim"/>
              <a:sym typeface="Anaheim"/>
            </a:endParaRPr>
          </a:p>
          <a:p>
            <a:pPr marL="0" lvl="0" indent="0" algn="l" rtl="0">
              <a:spcBef>
                <a:spcPts val="0"/>
              </a:spcBef>
              <a:spcAft>
                <a:spcPts val="0"/>
              </a:spcAft>
              <a:buNone/>
            </a:pPr>
            <a:r>
              <a:rPr lang="en" sz="2200" b="1">
                <a:solidFill>
                  <a:schemeClr val="dk2"/>
                </a:solidFill>
                <a:latin typeface="Anaheim"/>
                <a:ea typeface="Anaheim"/>
                <a:cs typeface="Anaheim"/>
                <a:sym typeface="Anaheim"/>
              </a:rPr>
              <a:t>Large, Medium, or Small</a:t>
            </a:r>
            <a:endParaRPr sz="2200">
              <a:solidFill>
                <a:schemeClr val="dk1"/>
              </a:solidFill>
              <a:latin typeface="Anaheim"/>
              <a:ea typeface="Anaheim"/>
              <a:cs typeface="Anaheim"/>
              <a:sym typeface="Anaheim"/>
            </a:endParaRPr>
          </a:p>
          <a:p>
            <a:pPr marL="0" lvl="0" indent="0" algn="l" rtl="0">
              <a:spcBef>
                <a:spcPts val="0"/>
              </a:spcBef>
              <a:spcAft>
                <a:spcPts val="0"/>
              </a:spcAft>
              <a:buNone/>
            </a:pPr>
            <a:endParaRPr sz="1900">
              <a:solidFill>
                <a:schemeClr val="dk1"/>
              </a:solidFill>
              <a:latin typeface="Anaheim"/>
              <a:ea typeface="Anaheim"/>
              <a:cs typeface="Anaheim"/>
              <a:sym typeface="Anaheim"/>
            </a:endParaRPr>
          </a:p>
          <a:p>
            <a:pPr marL="0" lvl="0" indent="0" algn="l" rtl="0">
              <a:spcBef>
                <a:spcPts val="0"/>
              </a:spcBef>
              <a:spcAft>
                <a:spcPts val="0"/>
              </a:spcAft>
              <a:buNone/>
            </a:pPr>
            <a:r>
              <a:rPr lang="en" sz="2200" b="1">
                <a:solidFill>
                  <a:schemeClr val="dk1"/>
                </a:solidFill>
                <a:latin typeface="Anaheim"/>
                <a:ea typeface="Anaheim"/>
                <a:cs typeface="Anaheim"/>
                <a:sym typeface="Anaheim"/>
              </a:rPr>
              <a:t>Features</a:t>
            </a:r>
            <a:r>
              <a:rPr lang="en" sz="2200">
                <a:solidFill>
                  <a:schemeClr val="dk1"/>
                </a:solidFill>
                <a:latin typeface="Anaheim"/>
                <a:ea typeface="Anaheim"/>
                <a:cs typeface="Anaheim"/>
                <a:sym typeface="Anaheim"/>
              </a:rPr>
              <a:t>:</a:t>
            </a:r>
            <a:endParaRPr sz="2200">
              <a:solidFill>
                <a:schemeClr val="dk1"/>
              </a:solidFill>
              <a:latin typeface="Anaheim"/>
              <a:ea typeface="Anaheim"/>
              <a:cs typeface="Anaheim"/>
              <a:sym typeface="Anaheim"/>
            </a:endParaRPr>
          </a:p>
          <a:p>
            <a:pPr marL="457200" lvl="0" indent="-368300" algn="l" rtl="0">
              <a:spcBef>
                <a:spcPts val="0"/>
              </a:spcBef>
              <a:spcAft>
                <a:spcPts val="0"/>
              </a:spcAft>
              <a:buClr>
                <a:schemeClr val="dk2"/>
              </a:buClr>
              <a:buSzPts val="2200"/>
              <a:buFont typeface="Anaheim"/>
              <a:buChar char="•"/>
            </a:pPr>
            <a:r>
              <a:rPr lang="en" sz="2200">
                <a:solidFill>
                  <a:schemeClr val="dk1"/>
                </a:solidFill>
                <a:latin typeface="Anaheim"/>
                <a:ea typeface="Anaheim"/>
                <a:cs typeface="Anaheim"/>
                <a:sym typeface="Anaheim"/>
              </a:rPr>
              <a:t>In-degree Centrality </a:t>
            </a:r>
            <a:endParaRPr sz="2200">
              <a:solidFill>
                <a:schemeClr val="dk1"/>
              </a:solidFill>
              <a:latin typeface="Anaheim"/>
              <a:ea typeface="Anaheim"/>
              <a:cs typeface="Anaheim"/>
              <a:sym typeface="Anaheim"/>
            </a:endParaRPr>
          </a:p>
          <a:p>
            <a:pPr marL="457200" lvl="0" indent="-368300" algn="l" rtl="0">
              <a:spcBef>
                <a:spcPts val="0"/>
              </a:spcBef>
              <a:spcAft>
                <a:spcPts val="0"/>
              </a:spcAft>
              <a:buClr>
                <a:schemeClr val="dk2"/>
              </a:buClr>
              <a:buSzPts val="2200"/>
              <a:buFont typeface="Anaheim"/>
              <a:buChar char="•"/>
            </a:pPr>
            <a:r>
              <a:rPr lang="en" sz="2200">
                <a:solidFill>
                  <a:schemeClr val="dk1"/>
                </a:solidFill>
                <a:latin typeface="Anaheim"/>
                <a:ea typeface="Anaheim"/>
                <a:cs typeface="Anaheim"/>
                <a:sym typeface="Anaheim"/>
              </a:rPr>
              <a:t>Out-degree Centrality</a:t>
            </a:r>
            <a:endParaRPr sz="2200">
              <a:solidFill>
                <a:schemeClr val="dk1"/>
              </a:solidFill>
              <a:latin typeface="Anaheim"/>
              <a:ea typeface="Anaheim"/>
              <a:cs typeface="Anaheim"/>
              <a:sym typeface="Anaheim"/>
            </a:endParaRPr>
          </a:p>
          <a:p>
            <a:pPr marL="457200" lvl="0" indent="-368300" algn="l" rtl="0">
              <a:spcBef>
                <a:spcPts val="0"/>
              </a:spcBef>
              <a:spcAft>
                <a:spcPts val="0"/>
              </a:spcAft>
              <a:buClr>
                <a:schemeClr val="dk2"/>
              </a:buClr>
              <a:buSzPts val="2200"/>
              <a:buFont typeface="Anaheim"/>
              <a:buChar char="•"/>
            </a:pPr>
            <a:r>
              <a:rPr lang="en" sz="2200">
                <a:solidFill>
                  <a:schemeClr val="dk1"/>
                </a:solidFill>
                <a:latin typeface="Anaheim"/>
                <a:ea typeface="Anaheim"/>
                <a:cs typeface="Anaheim"/>
                <a:sym typeface="Anaheim"/>
              </a:rPr>
              <a:t>Betweenness Centrality</a:t>
            </a:r>
            <a:endParaRPr sz="2200">
              <a:solidFill>
                <a:schemeClr val="dk1"/>
              </a:solidFill>
              <a:latin typeface="Anaheim"/>
              <a:ea typeface="Anaheim"/>
              <a:cs typeface="Anaheim"/>
              <a:sym typeface="Anaheim"/>
            </a:endParaRPr>
          </a:p>
          <a:p>
            <a:pPr marL="457200" lvl="0" indent="-368300" algn="l" rtl="0">
              <a:spcBef>
                <a:spcPts val="0"/>
              </a:spcBef>
              <a:spcAft>
                <a:spcPts val="0"/>
              </a:spcAft>
              <a:buClr>
                <a:schemeClr val="dk2"/>
              </a:buClr>
              <a:buSzPts val="2200"/>
              <a:buFont typeface="Anaheim"/>
              <a:buChar char="•"/>
            </a:pPr>
            <a:r>
              <a:rPr lang="en" sz="2200">
                <a:solidFill>
                  <a:schemeClr val="dk1"/>
                </a:solidFill>
                <a:latin typeface="Anaheim"/>
                <a:ea typeface="Anaheim"/>
                <a:cs typeface="Anaheim"/>
                <a:sym typeface="Anaheim"/>
              </a:rPr>
              <a:t>Closeness Centrality</a:t>
            </a:r>
            <a:endParaRPr sz="2200">
              <a:solidFill>
                <a:schemeClr val="dk1"/>
              </a:solidFill>
              <a:latin typeface="Anaheim"/>
              <a:ea typeface="Anaheim"/>
              <a:cs typeface="Anaheim"/>
              <a:sym typeface="Anaheim"/>
            </a:endParaRPr>
          </a:p>
          <a:p>
            <a:pPr marL="457200" lvl="0" indent="-368300" algn="l" rtl="0">
              <a:spcBef>
                <a:spcPts val="0"/>
              </a:spcBef>
              <a:spcAft>
                <a:spcPts val="0"/>
              </a:spcAft>
              <a:buClr>
                <a:schemeClr val="dk2"/>
              </a:buClr>
              <a:buSzPts val="2200"/>
              <a:buFont typeface="Anaheim"/>
              <a:buChar char="•"/>
            </a:pPr>
            <a:r>
              <a:rPr lang="en" sz="2200">
                <a:solidFill>
                  <a:schemeClr val="dk1"/>
                </a:solidFill>
                <a:latin typeface="Anaheim"/>
                <a:ea typeface="Anaheim"/>
                <a:cs typeface="Anaheim"/>
                <a:sym typeface="Anaheim"/>
              </a:rPr>
              <a:t>Eigenvector Centrality</a:t>
            </a:r>
            <a:endParaRPr sz="2200">
              <a:solidFill>
                <a:schemeClr val="dk1"/>
              </a:solidFill>
              <a:latin typeface="Anaheim"/>
              <a:ea typeface="Anaheim"/>
              <a:cs typeface="Anaheim"/>
              <a:sym typeface="Anahei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828"/>
        <p:cNvGrpSpPr/>
        <p:nvPr/>
      </p:nvGrpSpPr>
      <p:grpSpPr>
        <a:xfrm>
          <a:off x="0" y="0"/>
          <a:ext cx="0" cy="0"/>
          <a:chOff x="0" y="0"/>
          <a:chExt cx="0" cy="0"/>
        </a:xfrm>
      </p:grpSpPr>
      <p:pic>
        <p:nvPicPr>
          <p:cNvPr id="1829" name="Google Shape;1829;p4" descr="steward explaining instructions for passengers male flight attendants in  uniform showing emergency exits safety demonstration concept airplane board  interior horizontal vector illustration vector de Stock | Adobe Stock"/>
          <p:cNvPicPr preferRelativeResize="0"/>
          <p:nvPr/>
        </p:nvPicPr>
        <p:blipFill rotWithShape="1">
          <a:blip r:embed="rId3">
            <a:alphaModFix/>
          </a:blip>
          <a:srcRect t="19308"/>
          <a:stretch/>
        </p:blipFill>
        <p:spPr>
          <a:xfrm>
            <a:off x="0" y="2479040"/>
            <a:ext cx="9144000" cy="2664460"/>
          </a:xfrm>
          <a:prstGeom prst="rect">
            <a:avLst/>
          </a:prstGeom>
          <a:noFill/>
          <a:ln>
            <a:noFill/>
          </a:ln>
        </p:spPr>
      </p:pic>
      <p:sp>
        <p:nvSpPr>
          <p:cNvPr id="1830" name="Google Shape;1830;p4"/>
          <p:cNvSpPr/>
          <p:nvPr/>
        </p:nvSpPr>
        <p:spPr>
          <a:xfrm>
            <a:off x="3690747" y="2745105"/>
            <a:ext cx="585216" cy="853698"/>
          </a:xfrm>
          <a:custGeom>
            <a:avLst/>
            <a:gdLst/>
            <a:ahLst/>
            <a:cxnLst/>
            <a:rect l="l" t="t" r="r" b="b"/>
            <a:pathLst>
              <a:path w="1109472" h="1249680" extrusionOk="0">
                <a:moveTo>
                  <a:pt x="97536" y="1066800"/>
                </a:moveTo>
                <a:lnTo>
                  <a:pt x="451104" y="1249680"/>
                </a:lnTo>
                <a:lnTo>
                  <a:pt x="621792" y="1249680"/>
                </a:lnTo>
                <a:lnTo>
                  <a:pt x="841248" y="1249680"/>
                </a:lnTo>
                <a:lnTo>
                  <a:pt x="871728" y="1146048"/>
                </a:lnTo>
                <a:lnTo>
                  <a:pt x="957072" y="932688"/>
                </a:lnTo>
                <a:lnTo>
                  <a:pt x="969264" y="829056"/>
                </a:lnTo>
                <a:lnTo>
                  <a:pt x="969264" y="688848"/>
                </a:lnTo>
                <a:lnTo>
                  <a:pt x="987552" y="615696"/>
                </a:lnTo>
                <a:lnTo>
                  <a:pt x="1060704" y="597408"/>
                </a:lnTo>
                <a:lnTo>
                  <a:pt x="1109472" y="463296"/>
                </a:lnTo>
                <a:lnTo>
                  <a:pt x="1078992" y="280416"/>
                </a:lnTo>
                <a:lnTo>
                  <a:pt x="859536" y="85344"/>
                </a:lnTo>
                <a:lnTo>
                  <a:pt x="719328" y="36576"/>
                </a:lnTo>
                <a:lnTo>
                  <a:pt x="554736" y="0"/>
                </a:lnTo>
                <a:lnTo>
                  <a:pt x="390144" y="36576"/>
                </a:lnTo>
                <a:lnTo>
                  <a:pt x="298704" y="97536"/>
                </a:lnTo>
                <a:lnTo>
                  <a:pt x="188976" y="97536"/>
                </a:lnTo>
                <a:lnTo>
                  <a:pt x="109728" y="164592"/>
                </a:lnTo>
                <a:lnTo>
                  <a:pt x="48768" y="274320"/>
                </a:lnTo>
                <a:lnTo>
                  <a:pt x="0" y="402336"/>
                </a:lnTo>
                <a:lnTo>
                  <a:pt x="42672" y="505968"/>
                </a:lnTo>
                <a:lnTo>
                  <a:pt x="91440" y="676656"/>
                </a:lnTo>
                <a:lnTo>
                  <a:pt x="97536" y="829056"/>
                </a:lnTo>
                <a:lnTo>
                  <a:pt x="121920" y="883920"/>
                </a:lnTo>
                <a:lnTo>
                  <a:pt x="146304" y="908304"/>
                </a:lnTo>
                <a:lnTo>
                  <a:pt x="97536" y="1066800"/>
                </a:lnTo>
                <a:close/>
              </a:path>
            </a:pathLst>
          </a:cu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31" name="Google Shape;1831;p4"/>
          <p:cNvSpPr/>
          <p:nvPr/>
        </p:nvSpPr>
        <p:spPr>
          <a:xfrm rot="6376992">
            <a:off x="3797439" y="3370222"/>
            <a:ext cx="91737" cy="206516"/>
          </a:xfrm>
          <a:prstGeom prst="triangle">
            <a:avLst>
              <a:gd name="adj" fmla="val 100000"/>
            </a:avLst>
          </a:prstGeom>
          <a:solidFill>
            <a:srgbClr val="E1E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32" name="Google Shape;1832;p4"/>
          <p:cNvSpPr/>
          <p:nvPr/>
        </p:nvSpPr>
        <p:spPr>
          <a:xfrm rot="2334288">
            <a:off x="3742541" y="3501220"/>
            <a:ext cx="240565" cy="58513"/>
          </a:xfrm>
          <a:prstGeom prst="rect">
            <a:avLst/>
          </a:prstGeom>
          <a:solidFill>
            <a:srgbClr val="E1E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33" name="Google Shape;1833;p4"/>
          <p:cNvSpPr/>
          <p:nvPr/>
        </p:nvSpPr>
        <p:spPr>
          <a:xfrm rot="6069525">
            <a:off x="3998622" y="3509140"/>
            <a:ext cx="123874" cy="109428"/>
          </a:xfrm>
          <a:prstGeom prst="rect">
            <a:avLst/>
          </a:prstGeom>
          <a:solidFill>
            <a:srgbClr val="E1EE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34" name="Google Shape;1834;p4"/>
          <p:cNvSpPr/>
          <p:nvPr/>
        </p:nvSpPr>
        <p:spPr>
          <a:xfrm rot="-2286956">
            <a:off x="4087840" y="3495840"/>
            <a:ext cx="95824" cy="115975"/>
          </a:xfrm>
          <a:prstGeom prst="triangle">
            <a:avLst>
              <a:gd name="adj" fmla="val 50000"/>
            </a:avLst>
          </a:prstGeom>
          <a:solidFill>
            <a:srgbClr val="438D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35" name="Google Shape;1835;p4"/>
          <p:cNvSpPr/>
          <p:nvPr/>
        </p:nvSpPr>
        <p:spPr>
          <a:xfrm rot="9917616">
            <a:off x="3953055" y="3577842"/>
            <a:ext cx="99029" cy="79540"/>
          </a:xfrm>
          <a:prstGeom prst="trapezoid">
            <a:avLst>
              <a:gd name="adj" fmla="val 25000"/>
            </a:avLst>
          </a:prstGeom>
          <a:solidFill>
            <a:srgbClr val="D8495A"/>
          </a:solidFill>
          <a:ln w="9525" cap="flat" cmpd="sng">
            <a:solidFill>
              <a:srgbClr val="B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836" name="Google Shape;1836;p4" descr="fasten seats belt - fasten seat belt illustrations, artwork, cartoons and icons"/>
          <p:cNvPicPr preferRelativeResize="0"/>
          <p:nvPr/>
        </p:nvPicPr>
        <p:blipFill rotWithShape="1">
          <a:blip r:embed="rId5">
            <a:alphaModFix/>
          </a:blip>
          <a:srcRect t="7906" b="43309"/>
          <a:stretch/>
        </p:blipFill>
        <p:spPr>
          <a:xfrm>
            <a:off x="2810820" y="1060153"/>
            <a:ext cx="3277409" cy="822960"/>
          </a:xfrm>
          <a:prstGeom prst="rect">
            <a:avLst/>
          </a:prstGeom>
          <a:noFill/>
          <a:ln>
            <a:noFill/>
          </a:ln>
        </p:spPr>
      </p:pic>
      <p:sp>
        <p:nvSpPr>
          <p:cNvPr id="1837" name="Google Shape;1837;p4"/>
          <p:cNvSpPr txBox="1"/>
          <p:nvPr/>
        </p:nvSpPr>
        <p:spPr>
          <a:xfrm>
            <a:off x="0" y="-1"/>
            <a:ext cx="4927513" cy="73152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3000" b="1" i="0" u="none" strike="noStrike" cap="none">
                <a:solidFill>
                  <a:srgbClr val="000000"/>
                </a:solidFill>
                <a:latin typeface="Alata"/>
                <a:ea typeface="Alata"/>
                <a:cs typeface="Alata"/>
                <a:sym typeface="Alata"/>
              </a:rPr>
              <a:t>Safety Announcement:</a:t>
            </a:r>
            <a:endParaRPr/>
          </a:p>
        </p:txBody>
      </p:sp>
      <p:sp>
        <p:nvSpPr>
          <p:cNvPr id="1838" name="Google Shape;1838;p4"/>
          <p:cNvSpPr txBox="1"/>
          <p:nvPr/>
        </p:nvSpPr>
        <p:spPr>
          <a:xfrm>
            <a:off x="1969198" y="723081"/>
            <a:ext cx="5205603" cy="48248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800" b="1" i="0" u="none" strike="noStrike" cap="none">
                <a:solidFill>
                  <a:schemeClr val="accent1"/>
                </a:solidFill>
                <a:latin typeface="Alata"/>
                <a:ea typeface="Alata"/>
                <a:cs typeface="Alata"/>
                <a:sym typeface="Alata"/>
              </a:rPr>
              <a:t>Please Fasten Seatbelt and Prepare for Take-off!</a:t>
            </a:r>
            <a:endParaRPr/>
          </a:p>
        </p:txBody>
      </p:sp>
      <p:sp>
        <p:nvSpPr>
          <p:cNvPr id="1839" name="Google Shape;1839;p4"/>
          <p:cNvSpPr/>
          <p:nvPr/>
        </p:nvSpPr>
        <p:spPr>
          <a:xfrm>
            <a:off x="5158058" y="1842352"/>
            <a:ext cx="3277409" cy="1650147"/>
          </a:xfrm>
          <a:prstGeom prst="wedgeEllipseCallout">
            <a:avLst>
              <a:gd name="adj1" fmla="val -72746"/>
              <a:gd name="adj2" fmla="val 39304"/>
            </a:avLst>
          </a:prstGeom>
          <a:solidFill>
            <a:schemeClr val="lt2"/>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00" b="0" i="0" u="none" strike="noStrike" cap="none">
                <a:solidFill>
                  <a:schemeClr val="dk1"/>
                </a:solidFill>
                <a:latin typeface="Alata"/>
                <a:ea typeface="Alata"/>
                <a:cs typeface="Alata"/>
                <a:sym typeface="Alata"/>
              </a:rPr>
              <a:t>Emergency Exits are located at the front and rear of the lecture theatre.</a:t>
            </a:r>
            <a:endParaRPr sz="1800" b="0" i="0" u="none" strike="noStrike" cap="none">
              <a:solidFill>
                <a:schemeClr val="dk1"/>
              </a:solidFill>
              <a:latin typeface="Alata"/>
              <a:ea typeface="Alata"/>
              <a:cs typeface="Alata"/>
              <a:sym typeface="Alat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839"/>
                                        </p:tgtEl>
                                        <p:attrNameLst>
                                          <p:attrName>style.visibility</p:attrName>
                                        </p:attrNameLst>
                                      </p:cBhvr>
                                      <p:to>
                                        <p:strVal val="visible"/>
                                      </p:to>
                                    </p:set>
                                    <p:animEffect transition="in" filter="fade">
                                      <p:cBhvr>
                                        <p:cTn id="13" dur="500"/>
                                        <p:tgtEl>
                                          <p:spTgt spid="1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74"/>
        <p:cNvGrpSpPr/>
        <p:nvPr/>
      </p:nvGrpSpPr>
      <p:grpSpPr>
        <a:xfrm>
          <a:off x="0" y="0"/>
          <a:ext cx="0" cy="0"/>
          <a:chOff x="0" y="0"/>
          <a:chExt cx="0" cy="0"/>
        </a:xfrm>
      </p:grpSpPr>
      <p:sp>
        <p:nvSpPr>
          <p:cNvPr id="3175" name="Google Shape;3175;g22e5d5da8ae_2_8"/>
          <p:cNvSpPr/>
          <p:nvPr/>
        </p:nvSpPr>
        <p:spPr>
          <a:xfrm>
            <a:off x="1" y="4769425"/>
            <a:ext cx="9144000" cy="37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76" name="Google Shape;3176;g22e5d5da8ae_2_8"/>
          <p:cNvSpPr txBox="1">
            <a:spLocks noGrp="1"/>
          </p:cNvSpPr>
          <p:nvPr>
            <p:ph type="ctrTitle"/>
          </p:nvPr>
        </p:nvSpPr>
        <p:spPr>
          <a:xfrm>
            <a:off x="347490" y="231725"/>
            <a:ext cx="8406300" cy="32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None/>
            </a:pPr>
            <a:r>
              <a:rPr lang="en"/>
              <a:t>Node Classification</a:t>
            </a:r>
            <a:endParaRPr/>
          </a:p>
        </p:txBody>
      </p:sp>
      <p:graphicFrame>
        <p:nvGraphicFramePr>
          <p:cNvPr id="3177" name="Google Shape;3177;g22e5d5da8ae_2_8"/>
          <p:cNvGraphicFramePr/>
          <p:nvPr/>
        </p:nvGraphicFramePr>
        <p:xfrm>
          <a:off x="108100" y="802500"/>
          <a:ext cx="8934050" cy="3465400"/>
        </p:xfrm>
        <a:graphic>
          <a:graphicData uri="http://schemas.openxmlformats.org/drawingml/2006/table">
            <a:tbl>
              <a:tblPr>
                <a:noFill/>
                <a:tableStyleId>{637FDCA4-663F-449A-BE97-95D644D78F28}</a:tableStyleId>
              </a:tblPr>
              <a:tblGrid>
                <a:gridCol w="4467025">
                  <a:extLst>
                    <a:ext uri="{9D8B030D-6E8A-4147-A177-3AD203B41FA5}">
                      <a16:colId xmlns:a16="http://schemas.microsoft.com/office/drawing/2014/main" val="20000"/>
                    </a:ext>
                  </a:extLst>
                </a:gridCol>
                <a:gridCol w="4467025">
                  <a:extLst>
                    <a:ext uri="{9D8B030D-6E8A-4147-A177-3AD203B41FA5}">
                      <a16:colId xmlns:a16="http://schemas.microsoft.com/office/drawing/2014/main" val="20001"/>
                    </a:ext>
                  </a:extLst>
                </a:gridCol>
              </a:tblGrid>
              <a:tr h="524050">
                <a:tc>
                  <a:txBody>
                    <a:bodyPr/>
                    <a:lstStyle/>
                    <a:p>
                      <a:pPr marL="0" lvl="0" indent="0" algn="ctr" rtl="0">
                        <a:spcBef>
                          <a:spcPts val="0"/>
                        </a:spcBef>
                        <a:spcAft>
                          <a:spcPts val="0"/>
                        </a:spcAft>
                        <a:buNone/>
                      </a:pPr>
                      <a:r>
                        <a:rPr lang="en" b="1">
                          <a:solidFill>
                            <a:schemeClr val="lt2"/>
                          </a:solidFill>
                        </a:rPr>
                        <a:t>SAGEConv</a:t>
                      </a:r>
                      <a:endParaRPr b="1">
                        <a:solidFill>
                          <a:schemeClr val="lt2"/>
                        </a:solidFill>
                      </a:endParaRPr>
                    </a:p>
                  </a:txBody>
                  <a:tcPr marL="91425" marR="91425" marT="91425" marB="91425" anchor="ctr">
                    <a:solidFill>
                      <a:schemeClr val="dk2"/>
                    </a:solidFill>
                  </a:tcPr>
                </a:tc>
                <a:tc>
                  <a:txBody>
                    <a:bodyPr/>
                    <a:lstStyle/>
                    <a:p>
                      <a:pPr marL="0" lvl="0" indent="0" algn="ctr" rtl="0">
                        <a:spcBef>
                          <a:spcPts val="0"/>
                        </a:spcBef>
                        <a:spcAft>
                          <a:spcPts val="0"/>
                        </a:spcAft>
                        <a:buNone/>
                      </a:pPr>
                      <a:r>
                        <a:rPr lang="en" b="1">
                          <a:solidFill>
                            <a:schemeClr val="lt2"/>
                          </a:solidFill>
                        </a:rPr>
                        <a:t>Classifier</a:t>
                      </a:r>
                      <a:endParaRPr b="1">
                        <a:solidFill>
                          <a:schemeClr val="lt2"/>
                        </a:solidFill>
                      </a:endParaRPr>
                    </a:p>
                  </a:txBody>
                  <a:tcPr marL="91425" marR="91425" marT="91425" marB="91425" anchor="ctr">
                    <a:solidFill>
                      <a:schemeClr val="dk2"/>
                    </a:solidFill>
                  </a:tcPr>
                </a:tc>
                <a:extLst>
                  <a:ext uri="{0D108BD9-81ED-4DB2-BD59-A6C34878D82A}">
                    <a16:rowId xmlns:a16="http://schemas.microsoft.com/office/drawing/2014/main" val="10000"/>
                  </a:ext>
                </a:extLst>
              </a:tr>
              <a:tr h="29413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pic>
        <p:nvPicPr>
          <p:cNvPr id="3178" name="Google Shape;3178;g22e5d5da8ae_2_8"/>
          <p:cNvPicPr preferRelativeResize="0"/>
          <p:nvPr/>
        </p:nvPicPr>
        <p:blipFill>
          <a:blip r:embed="rId3">
            <a:alphaModFix/>
          </a:blip>
          <a:stretch>
            <a:fillRect/>
          </a:stretch>
        </p:blipFill>
        <p:spPr>
          <a:xfrm>
            <a:off x="108100" y="1433725"/>
            <a:ext cx="4413650" cy="2698738"/>
          </a:xfrm>
          <a:prstGeom prst="rect">
            <a:avLst/>
          </a:prstGeom>
          <a:noFill/>
          <a:ln>
            <a:noFill/>
          </a:ln>
        </p:spPr>
      </p:pic>
      <p:pic>
        <p:nvPicPr>
          <p:cNvPr id="3179" name="Google Shape;3179;g22e5d5da8ae_2_8"/>
          <p:cNvPicPr preferRelativeResize="0"/>
          <p:nvPr/>
        </p:nvPicPr>
        <p:blipFill>
          <a:blip r:embed="rId4">
            <a:alphaModFix/>
          </a:blip>
          <a:stretch>
            <a:fillRect/>
          </a:stretch>
        </p:blipFill>
        <p:spPr>
          <a:xfrm>
            <a:off x="4628500" y="1585050"/>
            <a:ext cx="4413651" cy="23997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83"/>
        <p:cNvGrpSpPr/>
        <p:nvPr/>
      </p:nvGrpSpPr>
      <p:grpSpPr>
        <a:xfrm>
          <a:off x="0" y="0"/>
          <a:ext cx="0" cy="0"/>
          <a:chOff x="0" y="0"/>
          <a:chExt cx="0" cy="0"/>
        </a:xfrm>
      </p:grpSpPr>
      <p:sp>
        <p:nvSpPr>
          <p:cNvPr id="3184" name="Google Shape;3184;g22e5d5da8ae_2_40"/>
          <p:cNvSpPr/>
          <p:nvPr/>
        </p:nvSpPr>
        <p:spPr>
          <a:xfrm>
            <a:off x="1" y="4769425"/>
            <a:ext cx="9144000" cy="37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85" name="Google Shape;3185;g22e5d5da8ae_2_40"/>
          <p:cNvSpPr txBox="1">
            <a:spLocks noGrp="1"/>
          </p:cNvSpPr>
          <p:nvPr>
            <p:ph type="ctrTitle"/>
          </p:nvPr>
        </p:nvSpPr>
        <p:spPr>
          <a:xfrm>
            <a:off x="347490" y="231725"/>
            <a:ext cx="8406300" cy="32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None/>
            </a:pPr>
            <a:r>
              <a:rPr lang="en"/>
              <a:t>Node Classification</a:t>
            </a:r>
            <a:endParaRPr/>
          </a:p>
        </p:txBody>
      </p:sp>
      <p:graphicFrame>
        <p:nvGraphicFramePr>
          <p:cNvPr id="3186" name="Google Shape;3186;g22e5d5da8ae_2_40"/>
          <p:cNvGraphicFramePr/>
          <p:nvPr/>
        </p:nvGraphicFramePr>
        <p:xfrm>
          <a:off x="460000" y="957428"/>
          <a:ext cx="3194100" cy="1584840"/>
        </p:xfrm>
        <a:graphic>
          <a:graphicData uri="http://schemas.openxmlformats.org/drawingml/2006/table">
            <a:tbl>
              <a:tblPr>
                <a:noFill/>
                <a:tableStyleId>{637FDCA4-663F-449A-BE97-95D644D78F28}</a:tableStyleId>
              </a:tblPr>
              <a:tblGrid>
                <a:gridCol w="1452250">
                  <a:extLst>
                    <a:ext uri="{9D8B030D-6E8A-4147-A177-3AD203B41FA5}">
                      <a16:colId xmlns:a16="http://schemas.microsoft.com/office/drawing/2014/main" val="20000"/>
                    </a:ext>
                  </a:extLst>
                </a:gridCol>
                <a:gridCol w="1741850">
                  <a:extLst>
                    <a:ext uri="{9D8B030D-6E8A-4147-A177-3AD203B41FA5}">
                      <a16:colId xmlns:a16="http://schemas.microsoft.com/office/drawing/2014/main" val="20001"/>
                    </a:ext>
                  </a:extLst>
                </a:gridCol>
              </a:tblGrid>
              <a:tr h="379975">
                <a:tc>
                  <a:txBody>
                    <a:bodyPr/>
                    <a:lstStyle/>
                    <a:p>
                      <a:pPr marL="0" lvl="0" indent="0" algn="l" rtl="0">
                        <a:spcBef>
                          <a:spcPts val="0"/>
                        </a:spcBef>
                        <a:spcAft>
                          <a:spcPts val="0"/>
                        </a:spcAft>
                        <a:buNone/>
                      </a:pPr>
                      <a:r>
                        <a:rPr lang="en" b="1">
                          <a:solidFill>
                            <a:schemeClr val="lt2"/>
                          </a:solidFill>
                          <a:latin typeface="Alata"/>
                          <a:ea typeface="Alata"/>
                          <a:cs typeface="Alata"/>
                          <a:sym typeface="Alata"/>
                        </a:rPr>
                        <a:t>Optimizer</a:t>
                      </a:r>
                      <a:endParaRPr b="1">
                        <a:solidFill>
                          <a:schemeClr val="lt2"/>
                        </a:solidFill>
                        <a:latin typeface="Alata"/>
                        <a:ea typeface="Alata"/>
                        <a:cs typeface="Alata"/>
                        <a:sym typeface="Alata"/>
                      </a:endParaRPr>
                    </a:p>
                  </a:txBody>
                  <a:tcPr marL="91425" marR="91425" marT="91425" marB="91425">
                    <a:solidFill>
                      <a:schemeClr val="dk2"/>
                    </a:solidFill>
                  </a:tcPr>
                </a:tc>
                <a:tc>
                  <a:txBody>
                    <a:bodyPr/>
                    <a:lstStyle/>
                    <a:p>
                      <a:pPr marL="0" lvl="0" indent="0" algn="l" rtl="0">
                        <a:spcBef>
                          <a:spcPts val="0"/>
                        </a:spcBef>
                        <a:spcAft>
                          <a:spcPts val="0"/>
                        </a:spcAft>
                        <a:buNone/>
                      </a:pPr>
                      <a:r>
                        <a:rPr lang="en">
                          <a:latin typeface="Anaheim"/>
                          <a:ea typeface="Anaheim"/>
                          <a:cs typeface="Anaheim"/>
                          <a:sym typeface="Anaheim"/>
                        </a:rPr>
                        <a:t>Adam</a:t>
                      </a:r>
                      <a:endParaRPr>
                        <a:latin typeface="Anaheim"/>
                        <a:ea typeface="Anaheim"/>
                        <a:cs typeface="Anaheim"/>
                        <a:sym typeface="Anaheim"/>
                      </a:endParaRPr>
                    </a:p>
                  </a:txBody>
                  <a:tcPr marL="91425" marR="91425" marT="91425" marB="91425"/>
                </a:tc>
                <a:extLst>
                  <a:ext uri="{0D108BD9-81ED-4DB2-BD59-A6C34878D82A}">
                    <a16:rowId xmlns:a16="http://schemas.microsoft.com/office/drawing/2014/main" val="10000"/>
                  </a:ext>
                </a:extLst>
              </a:tr>
              <a:tr h="379975">
                <a:tc>
                  <a:txBody>
                    <a:bodyPr/>
                    <a:lstStyle/>
                    <a:p>
                      <a:pPr marL="0" lvl="0" indent="0" algn="l" rtl="0">
                        <a:spcBef>
                          <a:spcPts val="0"/>
                        </a:spcBef>
                        <a:spcAft>
                          <a:spcPts val="0"/>
                        </a:spcAft>
                        <a:buNone/>
                      </a:pPr>
                      <a:r>
                        <a:rPr lang="en" b="1">
                          <a:solidFill>
                            <a:schemeClr val="lt2"/>
                          </a:solidFill>
                          <a:latin typeface="Alata"/>
                          <a:ea typeface="Alata"/>
                          <a:cs typeface="Alata"/>
                          <a:sym typeface="Alata"/>
                        </a:rPr>
                        <a:t>Learning Rate</a:t>
                      </a:r>
                      <a:endParaRPr b="1">
                        <a:solidFill>
                          <a:schemeClr val="lt2"/>
                        </a:solidFill>
                        <a:latin typeface="Alata"/>
                        <a:ea typeface="Alata"/>
                        <a:cs typeface="Alata"/>
                        <a:sym typeface="Alata"/>
                      </a:endParaRPr>
                    </a:p>
                  </a:txBody>
                  <a:tcPr marL="91425" marR="91425" marT="91425" marB="91425">
                    <a:solidFill>
                      <a:schemeClr val="dk2"/>
                    </a:solidFill>
                  </a:tcPr>
                </a:tc>
                <a:tc>
                  <a:txBody>
                    <a:bodyPr/>
                    <a:lstStyle/>
                    <a:p>
                      <a:pPr marL="0" lvl="0" indent="0" algn="l" rtl="0">
                        <a:spcBef>
                          <a:spcPts val="0"/>
                        </a:spcBef>
                        <a:spcAft>
                          <a:spcPts val="0"/>
                        </a:spcAft>
                        <a:buNone/>
                      </a:pPr>
                      <a:r>
                        <a:rPr lang="en">
                          <a:latin typeface="Anaheim"/>
                          <a:ea typeface="Anaheim"/>
                          <a:cs typeface="Anaheim"/>
                          <a:sym typeface="Anaheim"/>
                        </a:rPr>
                        <a:t>0.01</a:t>
                      </a:r>
                      <a:endParaRPr>
                        <a:latin typeface="Anaheim"/>
                        <a:ea typeface="Anaheim"/>
                        <a:cs typeface="Anaheim"/>
                        <a:sym typeface="Anaheim"/>
                      </a:endParaRPr>
                    </a:p>
                  </a:txBody>
                  <a:tcPr marL="91425" marR="91425" marT="91425" marB="91425"/>
                </a:tc>
                <a:extLst>
                  <a:ext uri="{0D108BD9-81ED-4DB2-BD59-A6C34878D82A}">
                    <a16:rowId xmlns:a16="http://schemas.microsoft.com/office/drawing/2014/main" val="10001"/>
                  </a:ext>
                </a:extLst>
              </a:tr>
              <a:tr h="379975">
                <a:tc>
                  <a:txBody>
                    <a:bodyPr/>
                    <a:lstStyle/>
                    <a:p>
                      <a:pPr marL="0" lvl="0" indent="0" algn="l" rtl="0">
                        <a:spcBef>
                          <a:spcPts val="0"/>
                        </a:spcBef>
                        <a:spcAft>
                          <a:spcPts val="0"/>
                        </a:spcAft>
                        <a:buNone/>
                      </a:pPr>
                      <a:r>
                        <a:rPr lang="en" b="1">
                          <a:solidFill>
                            <a:schemeClr val="lt2"/>
                          </a:solidFill>
                          <a:latin typeface="Alata"/>
                          <a:ea typeface="Alata"/>
                          <a:cs typeface="Alata"/>
                          <a:sym typeface="Alata"/>
                        </a:rPr>
                        <a:t>Loss Function</a:t>
                      </a:r>
                      <a:endParaRPr b="1">
                        <a:solidFill>
                          <a:schemeClr val="lt2"/>
                        </a:solidFill>
                        <a:latin typeface="Alata"/>
                        <a:ea typeface="Alata"/>
                        <a:cs typeface="Alata"/>
                        <a:sym typeface="Alata"/>
                      </a:endParaRPr>
                    </a:p>
                  </a:txBody>
                  <a:tcPr marL="91425" marR="91425" marT="91425" marB="91425">
                    <a:solidFill>
                      <a:schemeClr val="dk2"/>
                    </a:solidFill>
                  </a:tcPr>
                </a:tc>
                <a:tc>
                  <a:txBody>
                    <a:bodyPr/>
                    <a:lstStyle/>
                    <a:p>
                      <a:pPr marL="0" lvl="0" indent="0" algn="l" rtl="0">
                        <a:spcBef>
                          <a:spcPts val="0"/>
                        </a:spcBef>
                        <a:spcAft>
                          <a:spcPts val="0"/>
                        </a:spcAft>
                        <a:buNone/>
                      </a:pPr>
                      <a:r>
                        <a:rPr lang="en">
                          <a:latin typeface="Anaheim"/>
                          <a:ea typeface="Anaheim"/>
                          <a:cs typeface="Anaheim"/>
                          <a:sym typeface="Anaheim"/>
                        </a:rPr>
                        <a:t>Cross Entropy Loss</a:t>
                      </a:r>
                      <a:endParaRPr>
                        <a:latin typeface="Anaheim"/>
                        <a:ea typeface="Anaheim"/>
                        <a:cs typeface="Anaheim"/>
                        <a:sym typeface="Anaheim"/>
                      </a:endParaRPr>
                    </a:p>
                  </a:txBody>
                  <a:tcPr marL="91425" marR="91425" marT="91425" marB="91425"/>
                </a:tc>
                <a:extLst>
                  <a:ext uri="{0D108BD9-81ED-4DB2-BD59-A6C34878D82A}">
                    <a16:rowId xmlns:a16="http://schemas.microsoft.com/office/drawing/2014/main" val="10002"/>
                  </a:ext>
                </a:extLst>
              </a:tr>
              <a:tr h="379975">
                <a:tc>
                  <a:txBody>
                    <a:bodyPr/>
                    <a:lstStyle/>
                    <a:p>
                      <a:pPr marL="0" lvl="0" indent="0" algn="l" rtl="0">
                        <a:spcBef>
                          <a:spcPts val="0"/>
                        </a:spcBef>
                        <a:spcAft>
                          <a:spcPts val="0"/>
                        </a:spcAft>
                        <a:buNone/>
                      </a:pPr>
                      <a:r>
                        <a:rPr lang="en" b="1">
                          <a:solidFill>
                            <a:schemeClr val="lt2"/>
                          </a:solidFill>
                          <a:latin typeface="Alata"/>
                          <a:ea typeface="Alata"/>
                          <a:cs typeface="Alata"/>
                          <a:sym typeface="Alata"/>
                        </a:rPr>
                        <a:t>Epochs</a:t>
                      </a:r>
                      <a:endParaRPr b="1">
                        <a:solidFill>
                          <a:schemeClr val="lt2"/>
                        </a:solidFill>
                        <a:latin typeface="Alata"/>
                        <a:ea typeface="Alata"/>
                        <a:cs typeface="Alata"/>
                        <a:sym typeface="Alata"/>
                      </a:endParaRPr>
                    </a:p>
                  </a:txBody>
                  <a:tcPr marL="91425" marR="91425" marT="91425" marB="91425">
                    <a:solidFill>
                      <a:schemeClr val="dk2"/>
                    </a:solidFill>
                  </a:tcPr>
                </a:tc>
                <a:tc>
                  <a:txBody>
                    <a:bodyPr/>
                    <a:lstStyle/>
                    <a:p>
                      <a:pPr marL="0" lvl="0" indent="0" algn="l" rtl="0">
                        <a:spcBef>
                          <a:spcPts val="0"/>
                        </a:spcBef>
                        <a:spcAft>
                          <a:spcPts val="0"/>
                        </a:spcAft>
                        <a:buNone/>
                      </a:pPr>
                      <a:r>
                        <a:rPr lang="en">
                          <a:latin typeface="Anaheim"/>
                          <a:ea typeface="Anaheim"/>
                          <a:cs typeface="Anaheim"/>
                          <a:sym typeface="Anaheim"/>
                        </a:rPr>
                        <a:t>500</a:t>
                      </a:r>
                      <a:endParaRPr>
                        <a:latin typeface="Anaheim"/>
                        <a:ea typeface="Anaheim"/>
                        <a:cs typeface="Anaheim"/>
                        <a:sym typeface="Anaheim"/>
                      </a:endParaRPr>
                    </a:p>
                  </a:txBody>
                  <a:tcPr marL="91425" marR="91425" marT="91425" marB="91425"/>
                </a:tc>
                <a:extLst>
                  <a:ext uri="{0D108BD9-81ED-4DB2-BD59-A6C34878D82A}">
                    <a16:rowId xmlns:a16="http://schemas.microsoft.com/office/drawing/2014/main" val="10003"/>
                  </a:ext>
                </a:extLst>
              </a:tr>
            </a:tbl>
          </a:graphicData>
        </a:graphic>
      </p:graphicFrame>
      <p:pic>
        <p:nvPicPr>
          <p:cNvPr id="3187" name="Google Shape;3187;g22e5d5da8ae_2_40"/>
          <p:cNvPicPr preferRelativeResize="0"/>
          <p:nvPr/>
        </p:nvPicPr>
        <p:blipFill>
          <a:blip r:embed="rId3">
            <a:alphaModFix/>
          </a:blip>
          <a:stretch>
            <a:fillRect/>
          </a:stretch>
        </p:blipFill>
        <p:spPr>
          <a:xfrm>
            <a:off x="4109250" y="699350"/>
            <a:ext cx="4559800" cy="3407601"/>
          </a:xfrm>
          <a:prstGeom prst="rect">
            <a:avLst/>
          </a:prstGeom>
          <a:noFill/>
          <a:ln>
            <a:noFill/>
          </a:ln>
        </p:spPr>
      </p:pic>
      <p:sp>
        <p:nvSpPr>
          <p:cNvPr id="3188" name="Google Shape;3188;g22e5d5da8ae_2_40"/>
          <p:cNvSpPr txBox="1"/>
          <p:nvPr/>
        </p:nvSpPr>
        <p:spPr>
          <a:xfrm>
            <a:off x="460000" y="2876450"/>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a:p>
        </p:txBody>
      </p:sp>
      <p:sp>
        <p:nvSpPr>
          <p:cNvPr id="3189" name="Google Shape;3189;g22e5d5da8ae_2_40"/>
          <p:cNvSpPr txBox="1"/>
          <p:nvPr/>
        </p:nvSpPr>
        <p:spPr>
          <a:xfrm>
            <a:off x="0" y="2956745"/>
            <a:ext cx="4283051" cy="1292631"/>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Clr>
                <a:schemeClr val="dk2"/>
              </a:buClr>
              <a:buSzPts val="1400"/>
              <a:buFont typeface="Anaheim"/>
              <a:buChar char="•"/>
            </a:pPr>
            <a:r>
              <a:rPr lang="en" sz="1800" dirty="0">
                <a:solidFill>
                  <a:schemeClr val="dk1"/>
                </a:solidFill>
                <a:latin typeface="Anaheim"/>
                <a:ea typeface="Anaheim"/>
                <a:cs typeface="Anaheim"/>
                <a:sym typeface="Anaheim"/>
              </a:rPr>
              <a:t>Reached the optimal at around 100 epochs</a:t>
            </a:r>
            <a:endParaRPr sz="1800" dirty="0">
              <a:solidFill>
                <a:schemeClr val="dk1"/>
              </a:solidFill>
              <a:latin typeface="Anaheim"/>
              <a:ea typeface="Anaheim"/>
              <a:cs typeface="Anaheim"/>
              <a:sym typeface="Anaheim"/>
            </a:endParaRPr>
          </a:p>
          <a:p>
            <a:pPr marL="285750" lvl="0" indent="-285750" algn="l" rtl="0">
              <a:spcBef>
                <a:spcPts val="0"/>
              </a:spcBef>
              <a:spcAft>
                <a:spcPts val="0"/>
              </a:spcAft>
              <a:buClr>
                <a:schemeClr val="dk2"/>
              </a:buClr>
              <a:buSzPts val="1400"/>
              <a:buFont typeface="Anaheim"/>
              <a:buChar char="•"/>
            </a:pPr>
            <a:r>
              <a:rPr lang="en" sz="1800" dirty="0">
                <a:solidFill>
                  <a:schemeClr val="dk1"/>
                </a:solidFill>
                <a:latin typeface="Anaheim"/>
                <a:ea typeface="Anaheim"/>
                <a:cs typeface="Anaheim"/>
                <a:sym typeface="Anaheim"/>
              </a:rPr>
              <a:t>Best </a:t>
            </a:r>
            <a:r>
              <a:rPr lang="en" sz="1800" dirty="0">
                <a:solidFill>
                  <a:srgbClr val="FF9900"/>
                </a:solidFill>
                <a:latin typeface="Anaheim"/>
                <a:ea typeface="Anaheim"/>
                <a:cs typeface="Anaheim"/>
                <a:sym typeface="Anaheim"/>
              </a:rPr>
              <a:t>validation</a:t>
            </a:r>
            <a:r>
              <a:rPr lang="en" sz="1800" dirty="0">
                <a:solidFill>
                  <a:schemeClr val="dk1"/>
                </a:solidFill>
                <a:latin typeface="Anaheim"/>
                <a:ea typeface="Anaheim"/>
                <a:cs typeface="Anaheim"/>
                <a:sym typeface="Anaheim"/>
              </a:rPr>
              <a:t> and </a:t>
            </a:r>
            <a:r>
              <a:rPr lang="en" sz="1800" dirty="0">
                <a:solidFill>
                  <a:srgbClr val="79B254"/>
                </a:solidFill>
                <a:latin typeface="Anaheim"/>
                <a:ea typeface="Anaheim"/>
                <a:cs typeface="Anaheim"/>
                <a:sym typeface="Anaheim"/>
              </a:rPr>
              <a:t>testing</a:t>
            </a:r>
            <a:r>
              <a:rPr lang="en" sz="1800" dirty="0">
                <a:solidFill>
                  <a:schemeClr val="dk1"/>
                </a:solidFill>
                <a:latin typeface="Anaheim"/>
                <a:ea typeface="Anaheim"/>
                <a:cs typeface="Anaheim"/>
                <a:sym typeface="Anaheim"/>
              </a:rPr>
              <a:t> accuracy are </a:t>
            </a:r>
            <a:r>
              <a:rPr lang="en" sz="1800" dirty="0">
                <a:solidFill>
                  <a:srgbClr val="FF9900"/>
                </a:solidFill>
                <a:latin typeface="Anaheim"/>
                <a:ea typeface="Anaheim"/>
                <a:cs typeface="Anaheim"/>
                <a:sym typeface="Anaheim"/>
              </a:rPr>
              <a:t>0.830</a:t>
            </a:r>
            <a:r>
              <a:rPr lang="en" sz="1800" dirty="0">
                <a:solidFill>
                  <a:schemeClr val="dk1"/>
                </a:solidFill>
                <a:latin typeface="Anaheim"/>
                <a:ea typeface="Anaheim"/>
                <a:cs typeface="Anaheim"/>
                <a:sym typeface="Anaheim"/>
              </a:rPr>
              <a:t> and </a:t>
            </a:r>
            <a:r>
              <a:rPr lang="en" sz="1800" dirty="0">
                <a:solidFill>
                  <a:srgbClr val="79B254"/>
                </a:solidFill>
                <a:latin typeface="Anaheim"/>
                <a:ea typeface="Anaheim"/>
                <a:cs typeface="Anaheim"/>
                <a:sym typeface="Anaheim"/>
              </a:rPr>
              <a:t>0.808</a:t>
            </a:r>
            <a:r>
              <a:rPr lang="en" sz="1800" dirty="0">
                <a:solidFill>
                  <a:schemeClr val="dk1"/>
                </a:solidFill>
                <a:latin typeface="Anaheim"/>
                <a:ea typeface="Anaheim"/>
                <a:cs typeface="Anaheim"/>
                <a:sym typeface="Anaheim"/>
              </a:rPr>
              <a:t> respectively</a:t>
            </a:r>
            <a:endParaRPr sz="18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93"/>
        <p:cNvGrpSpPr/>
        <p:nvPr/>
      </p:nvGrpSpPr>
      <p:grpSpPr>
        <a:xfrm>
          <a:off x="0" y="0"/>
          <a:ext cx="0" cy="0"/>
          <a:chOff x="0" y="0"/>
          <a:chExt cx="0" cy="0"/>
        </a:xfrm>
      </p:grpSpPr>
      <p:sp>
        <p:nvSpPr>
          <p:cNvPr id="3194" name="Google Shape;3194;g22e5d5da8ae_2_51"/>
          <p:cNvSpPr/>
          <p:nvPr/>
        </p:nvSpPr>
        <p:spPr>
          <a:xfrm>
            <a:off x="1" y="4769425"/>
            <a:ext cx="9144000" cy="37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95" name="Google Shape;3195;g22e5d5da8ae_2_51"/>
          <p:cNvSpPr txBox="1">
            <a:spLocks noGrp="1"/>
          </p:cNvSpPr>
          <p:nvPr>
            <p:ph type="ctrTitle"/>
          </p:nvPr>
        </p:nvSpPr>
        <p:spPr>
          <a:xfrm>
            <a:off x="347490" y="231725"/>
            <a:ext cx="8406300" cy="32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None/>
            </a:pPr>
            <a:r>
              <a:rPr lang="en"/>
              <a:t>Node Classification</a:t>
            </a:r>
            <a:endParaRPr/>
          </a:p>
        </p:txBody>
      </p:sp>
      <p:pic>
        <p:nvPicPr>
          <p:cNvPr id="3196" name="Google Shape;3196;g22e5d5da8ae_2_51"/>
          <p:cNvPicPr preferRelativeResize="0"/>
          <p:nvPr/>
        </p:nvPicPr>
        <p:blipFill>
          <a:blip r:embed="rId3">
            <a:alphaModFix/>
          </a:blip>
          <a:stretch>
            <a:fillRect/>
          </a:stretch>
        </p:blipFill>
        <p:spPr>
          <a:xfrm>
            <a:off x="1078625" y="953100"/>
            <a:ext cx="4707819" cy="2997600"/>
          </a:xfrm>
          <a:prstGeom prst="rect">
            <a:avLst/>
          </a:prstGeom>
          <a:noFill/>
          <a:ln>
            <a:noFill/>
          </a:ln>
        </p:spPr>
      </p:pic>
      <p:sp>
        <p:nvSpPr>
          <p:cNvPr id="3197" name="Google Shape;3197;g22e5d5da8ae_2_51"/>
          <p:cNvSpPr txBox="1"/>
          <p:nvPr/>
        </p:nvSpPr>
        <p:spPr>
          <a:xfrm>
            <a:off x="5958900" y="1786800"/>
            <a:ext cx="25269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F20000"/>
                </a:solidFill>
                <a:latin typeface="Anaheim"/>
                <a:ea typeface="Anaheim"/>
                <a:cs typeface="Anaheim"/>
                <a:sym typeface="Anaheim"/>
              </a:rPr>
              <a:t>Red</a:t>
            </a:r>
            <a:r>
              <a:rPr lang="en" sz="1800">
                <a:solidFill>
                  <a:srgbClr val="F20000"/>
                </a:solidFill>
                <a:latin typeface="Anaheim"/>
                <a:ea typeface="Anaheim"/>
                <a:cs typeface="Anaheim"/>
                <a:sym typeface="Anaheim"/>
              </a:rPr>
              <a:t>: Large Airport</a:t>
            </a:r>
            <a:endParaRPr sz="1800">
              <a:solidFill>
                <a:srgbClr val="F20000"/>
              </a:solidFill>
              <a:latin typeface="Anaheim"/>
              <a:ea typeface="Anaheim"/>
              <a:cs typeface="Anaheim"/>
              <a:sym typeface="Anaheim"/>
            </a:endParaRPr>
          </a:p>
          <a:p>
            <a:pPr marL="0" lvl="0" indent="0" algn="l" rtl="0">
              <a:spcBef>
                <a:spcPts val="0"/>
              </a:spcBef>
              <a:spcAft>
                <a:spcPts val="0"/>
              </a:spcAft>
              <a:buNone/>
            </a:pPr>
            <a:endParaRPr sz="1800">
              <a:solidFill>
                <a:srgbClr val="F20000"/>
              </a:solidFill>
              <a:latin typeface="Anaheim"/>
              <a:ea typeface="Anaheim"/>
              <a:cs typeface="Anaheim"/>
              <a:sym typeface="Anaheim"/>
            </a:endParaRPr>
          </a:p>
          <a:p>
            <a:pPr marL="0" lvl="0" indent="0" algn="l" rtl="0">
              <a:spcBef>
                <a:spcPts val="0"/>
              </a:spcBef>
              <a:spcAft>
                <a:spcPts val="0"/>
              </a:spcAft>
              <a:buNone/>
            </a:pPr>
            <a:r>
              <a:rPr lang="en" sz="1800" b="1">
                <a:solidFill>
                  <a:srgbClr val="2C2C92"/>
                </a:solidFill>
                <a:latin typeface="Anaheim"/>
                <a:ea typeface="Anaheim"/>
                <a:cs typeface="Anaheim"/>
                <a:sym typeface="Anaheim"/>
              </a:rPr>
              <a:t>Blue</a:t>
            </a:r>
            <a:r>
              <a:rPr lang="en" sz="1800">
                <a:solidFill>
                  <a:srgbClr val="2C2C92"/>
                </a:solidFill>
                <a:latin typeface="Anaheim"/>
                <a:ea typeface="Anaheim"/>
                <a:cs typeface="Anaheim"/>
                <a:sym typeface="Anaheim"/>
              </a:rPr>
              <a:t>: Medium Airport</a:t>
            </a:r>
            <a:endParaRPr sz="1800">
              <a:solidFill>
                <a:srgbClr val="2C2C92"/>
              </a:solidFill>
              <a:latin typeface="Anaheim"/>
              <a:ea typeface="Anaheim"/>
              <a:cs typeface="Anaheim"/>
              <a:sym typeface="Anaheim"/>
            </a:endParaRPr>
          </a:p>
          <a:p>
            <a:pPr marL="0" lvl="0" indent="0" algn="l" rtl="0">
              <a:spcBef>
                <a:spcPts val="0"/>
              </a:spcBef>
              <a:spcAft>
                <a:spcPts val="0"/>
              </a:spcAft>
              <a:buNone/>
            </a:pPr>
            <a:endParaRPr sz="1800" b="1">
              <a:solidFill>
                <a:srgbClr val="2BB810"/>
              </a:solidFill>
              <a:latin typeface="Anaheim"/>
              <a:ea typeface="Anaheim"/>
              <a:cs typeface="Anaheim"/>
              <a:sym typeface="Anaheim"/>
            </a:endParaRPr>
          </a:p>
          <a:p>
            <a:pPr marL="0" lvl="0" indent="0" algn="l" rtl="0">
              <a:spcBef>
                <a:spcPts val="0"/>
              </a:spcBef>
              <a:spcAft>
                <a:spcPts val="0"/>
              </a:spcAft>
              <a:buNone/>
            </a:pPr>
            <a:r>
              <a:rPr lang="en" sz="1800" b="1">
                <a:solidFill>
                  <a:srgbClr val="2BB810"/>
                </a:solidFill>
                <a:latin typeface="Anaheim"/>
                <a:ea typeface="Anaheim"/>
                <a:cs typeface="Anaheim"/>
                <a:sym typeface="Anaheim"/>
              </a:rPr>
              <a:t>Green</a:t>
            </a:r>
            <a:r>
              <a:rPr lang="en" sz="1800">
                <a:solidFill>
                  <a:srgbClr val="2BB810"/>
                </a:solidFill>
                <a:latin typeface="Anaheim"/>
                <a:ea typeface="Anaheim"/>
                <a:cs typeface="Anaheim"/>
                <a:sym typeface="Anaheim"/>
              </a:rPr>
              <a:t>: Small Airport</a:t>
            </a:r>
            <a:endParaRPr sz="1800">
              <a:solidFill>
                <a:srgbClr val="2BB810"/>
              </a:solidFill>
              <a:latin typeface="Anaheim"/>
              <a:ea typeface="Anaheim"/>
              <a:cs typeface="Anaheim"/>
              <a:sym typeface="Anaheim"/>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01"/>
        <p:cNvGrpSpPr/>
        <p:nvPr/>
      </p:nvGrpSpPr>
      <p:grpSpPr>
        <a:xfrm>
          <a:off x="0" y="0"/>
          <a:ext cx="0" cy="0"/>
          <a:chOff x="0" y="0"/>
          <a:chExt cx="0" cy="0"/>
        </a:xfrm>
      </p:grpSpPr>
      <p:sp>
        <p:nvSpPr>
          <p:cNvPr id="3202" name="Google Shape;3202;p16"/>
          <p:cNvSpPr/>
          <p:nvPr/>
        </p:nvSpPr>
        <p:spPr>
          <a:xfrm rot="10800000">
            <a:off x="8416317" y="4239780"/>
            <a:ext cx="1949564" cy="1025773"/>
          </a:xfrm>
          <a:custGeom>
            <a:avLst/>
            <a:gdLst/>
            <a:ahLst/>
            <a:cxnLst/>
            <a:rect l="l" t="t" r="r" b="b"/>
            <a:pathLst>
              <a:path w="34716" h="18266" extrusionOk="0">
                <a:moveTo>
                  <a:pt x="13201" y="0"/>
                </a:moveTo>
                <a:cubicBezTo>
                  <a:pt x="11782" y="0"/>
                  <a:pt x="10614" y="1150"/>
                  <a:pt x="10579" y="2569"/>
                </a:cubicBezTo>
                <a:lnTo>
                  <a:pt x="9088" y="2569"/>
                </a:lnTo>
                <a:cubicBezTo>
                  <a:pt x="7885" y="2569"/>
                  <a:pt x="6951" y="3538"/>
                  <a:pt x="6951" y="4706"/>
                </a:cubicBezTo>
                <a:cubicBezTo>
                  <a:pt x="6951" y="5891"/>
                  <a:pt x="7921" y="6825"/>
                  <a:pt x="9088" y="6825"/>
                </a:cubicBezTo>
                <a:lnTo>
                  <a:pt x="13973" y="6825"/>
                </a:lnTo>
                <a:cubicBezTo>
                  <a:pt x="13883" y="6951"/>
                  <a:pt x="13811" y="7076"/>
                  <a:pt x="13757" y="7202"/>
                </a:cubicBezTo>
                <a:lnTo>
                  <a:pt x="1994" y="7202"/>
                </a:lnTo>
                <a:cubicBezTo>
                  <a:pt x="880" y="7202"/>
                  <a:pt x="18" y="8100"/>
                  <a:pt x="18" y="9178"/>
                </a:cubicBezTo>
                <a:cubicBezTo>
                  <a:pt x="0" y="10273"/>
                  <a:pt x="863" y="11171"/>
                  <a:pt x="1976" y="11171"/>
                </a:cubicBezTo>
                <a:lnTo>
                  <a:pt x="8028" y="11171"/>
                </a:lnTo>
                <a:cubicBezTo>
                  <a:pt x="8190" y="12590"/>
                  <a:pt x="9393" y="13667"/>
                  <a:pt x="10866" y="13667"/>
                </a:cubicBezTo>
                <a:lnTo>
                  <a:pt x="15356" y="13667"/>
                </a:lnTo>
                <a:cubicBezTo>
                  <a:pt x="15410" y="14063"/>
                  <a:pt x="15571" y="14422"/>
                  <a:pt x="15805" y="14763"/>
                </a:cubicBezTo>
                <a:lnTo>
                  <a:pt x="15625" y="14763"/>
                </a:lnTo>
                <a:cubicBezTo>
                  <a:pt x="14655" y="14763"/>
                  <a:pt x="13865" y="15553"/>
                  <a:pt x="13865" y="16505"/>
                </a:cubicBezTo>
                <a:cubicBezTo>
                  <a:pt x="13865" y="17475"/>
                  <a:pt x="14655" y="18265"/>
                  <a:pt x="15625" y="18265"/>
                </a:cubicBezTo>
                <a:lnTo>
                  <a:pt x="21570" y="18265"/>
                </a:lnTo>
                <a:cubicBezTo>
                  <a:pt x="22539" y="18265"/>
                  <a:pt x="23312" y="17475"/>
                  <a:pt x="23312" y="16505"/>
                </a:cubicBezTo>
                <a:cubicBezTo>
                  <a:pt x="23312" y="16307"/>
                  <a:pt x="23276" y="16110"/>
                  <a:pt x="23204" y="15912"/>
                </a:cubicBezTo>
                <a:lnTo>
                  <a:pt x="25323" y="15912"/>
                </a:lnTo>
                <a:cubicBezTo>
                  <a:pt x="26742" y="15912"/>
                  <a:pt x="27891" y="14781"/>
                  <a:pt x="27981" y="13398"/>
                </a:cubicBezTo>
                <a:cubicBezTo>
                  <a:pt x="28951" y="12949"/>
                  <a:pt x="29597" y="11961"/>
                  <a:pt x="29597" y="10830"/>
                </a:cubicBezTo>
                <a:lnTo>
                  <a:pt x="29597" y="10704"/>
                </a:lnTo>
                <a:lnTo>
                  <a:pt x="32291" y="10704"/>
                </a:lnTo>
                <a:cubicBezTo>
                  <a:pt x="33638" y="10704"/>
                  <a:pt x="34716" y="9627"/>
                  <a:pt x="34716" y="8280"/>
                </a:cubicBezTo>
                <a:cubicBezTo>
                  <a:pt x="34716" y="7112"/>
                  <a:pt x="33890" y="6124"/>
                  <a:pt x="32758" y="5891"/>
                </a:cubicBezTo>
                <a:cubicBezTo>
                  <a:pt x="32812" y="5711"/>
                  <a:pt x="32830" y="5532"/>
                  <a:pt x="32830" y="5352"/>
                </a:cubicBezTo>
                <a:cubicBezTo>
                  <a:pt x="32830" y="4185"/>
                  <a:pt x="31896" y="3251"/>
                  <a:pt x="30729" y="3251"/>
                </a:cubicBezTo>
                <a:lnTo>
                  <a:pt x="27299" y="3251"/>
                </a:lnTo>
                <a:cubicBezTo>
                  <a:pt x="26131" y="3251"/>
                  <a:pt x="25179" y="4185"/>
                  <a:pt x="25179" y="5352"/>
                </a:cubicBezTo>
                <a:cubicBezTo>
                  <a:pt x="25179" y="5532"/>
                  <a:pt x="25197" y="5693"/>
                  <a:pt x="25251" y="5855"/>
                </a:cubicBezTo>
                <a:lnTo>
                  <a:pt x="23653" y="5855"/>
                </a:lnTo>
                <a:cubicBezTo>
                  <a:pt x="23850" y="5514"/>
                  <a:pt x="23994" y="5137"/>
                  <a:pt x="23994" y="4706"/>
                </a:cubicBezTo>
                <a:cubicBezTo>
                  <a:pt x="23994" y="3826"/>
                  <a:pt x="23473" y="3089"/>
                  <a:pt x="22737" y="2748"/>
                </a:cubicBezTo>
                <a:lnTo>
                  <a:pt x="22737" y="2622"/>
                </a:lnTo>
                <a:cubicBezTo>
                  <a:pt x="22737" y="1186"/>
                  <a:pt x="21570" y="0"/>
                  <a:pt x="20133" y="0"/>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03" name="Google Shape;3203;p16"/>
          <p:cNvGrpSpPr/>
          <p:nvPr/>
        </p:nvGrpSpPr>
        <p:grpSpPr>
          <a:xfrm rot="10800000">
            <a:off x="7451618" y="615489"/>
            <a:ext cx="971268" cy="1110961"/>
            <a:chOff x="6035599" y="1072319"/>
            <a:chExt cx="2074471" cy="2372835"/>
          </a:xfrm>
        </p:grpSpPr>
        <p:grpSp>
          <p:nvGrpSpPr>
            <p:cNvPr id="3204" name="Google Shape;3204;p16"/>
            <p:cNvGrpSpPr/>
            <p:nvPr/>
          </p:nvGrpSpPr>
          <p:grpSpPr>
            <a:xfrm>
              <a:off x="6111799" y="1072319"/>
              <a:ext cx="1998271" cy="2353785"/>
              <a:chOff x="878148" y="3519511"/>
              <a:chExt cx="890773" cy="1049251"/>
            </a:xfrm>
          </p:grpSpPr>
          <p:sp>
            <p:nvSpPr>
              <p:cNvPr id="3205" name="Google Shape;3205;p16"/>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6" name="Google Shape;3206;p16"/>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7" name="Google Shape;3207;p16"/>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8" name="Google Shape;3208;p16"/>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9" name="Google Shape;3209;p16"/>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0" name="Google Shape;3210;p16"/>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1" name="Google Shape;3211;p16"/>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2" name="Google Shape;3212;p16"/>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3" name="Google Shape;3213;p16"/>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4" name="Google Shape;3214;p16"/>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5" name="Google Shape;3215;p16"/>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6" name="Google Shape;3216;p16"/>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7" name="Google Shape;3217;p16"/>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8" name="Google Shape;3218;p16"/>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9" name="Google Shape;3219;p16"/>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0" name="Google Shape;3220;p16"/>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1" name="Google Shape;3221;p16"/>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2" name="Google Shape;3222;p16"/>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3" name="Google Shape;3223;p16"/>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4" name="Google Shape;3224;p16"/>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5" name="Google Shape;3225;p16"/>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6" name="Google Shape;3226;p16"/>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7" name="Google Shape;3227;p16"/>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8" name="Google Shape;3228;p16"/>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9" name="Google Shape;3229;p16"/>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0" name="Google Shape;3230;p16"/>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1" name="Google Shape;3231;p16"/>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2" name="Google Shape;3232;p16"/>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3" name="Google Shape;3233;p16"/>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4" name="Google Shape;3234;p16"/>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5" name="Google Shape;3235;p16"/>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6" name="Google Shape;3236;p16"/>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7" name="Google Shape;3237;p16"/>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8" name="Google Shape;3238;p16"/>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9" name="Google Shape;3239;p16"/>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0" name="Google Shape;3240;p16"/>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1" name="Google Shape;3241;p16"/>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2" name="Google Shape;3242;p16"/>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3" name="Google Shape;3243;p16"/>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4" name="Google Shape;3244;p16"/>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5" name="Google Shape;3245;p16"/>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6" name="Google Shape;3246;p16"/>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7" name="Google Shape;3247;p16"/>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8" name="Google Shape;3248;p16"/>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9" name="Google Shape;3249;p16"/>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0" name="Google Shape;3250;p16"/>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1" name="Google Shape;3251;p16"/>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52" name="Google Shape;3252;p16"/>
            <p:cNvGrpSpPr/>
            <p:nvPr/>
          </p:nvGrpSpPr>
          <p:grpSpPr>
            <a:xfrm>
              <a:off x="6035599" y="1091369"/>
              <a:ext cx="1998271" cy="2353785"/>
              <a:chOff x="878148" y="3519511"/>
              <a:chExt cx="890773" cy="1049251"/>
            </a:xfrm>
          </p:grpSpPr>
          <p:sp>
            <p:nvSpPr>
              <p:cNvPr id="3253" name="Google Shape;3253;p16"/>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4" name="Google Shape;3254;p16"/>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5" name="Google Shape;3255;p16"/>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6" name="Google Shape;3256;p16"/>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7" name="Google Shape;3257;p16"/>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8" name="Google Shape;3258;p16"/>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9" name="Google Shape;3259;p16"/>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0" name="Google Shape;3260;p16"/>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1" name="Google Shape;3261;p16"/>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2" name="Google Shape;3262;p16"/>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3" name="Google Shape;3263;p16"/>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4" name="Google Shape;3264;p16"/>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5" name="Google Shape;3265;p16"/>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6" name="Google Shape;3266;p16"/>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7" name="Google Shape;3267;p16"/>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8" name="Google Shape;3268;p16"/>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9" name="Google Shape;3269;p16"/>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0" name="Google Shape;3270;p16"/>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1" name="Google Shape;3271;p16"/>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2" name="Google Shape;3272;p16"/>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3" name="Google Shape;3273;p16"/>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4" name="Google Shape;3274;p16"/>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5" name="Google Shape;3275;p16"/>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6" name="Google Shape;3276;p16"/>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7" name="Google Shape;3277;p16"/>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8" name="Google Shape;3278;p16"/>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9" name="Google Shape;3279;p16"/>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0" name="Google Shape;3280;p16"/>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1" name="Google Shape;3281;p16"/>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2" name="Google Shape;3282;p16"/>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3" name="Google Shape;3283;p16"/>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4" name="Google Shape;3284;p16"/>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5" name="Google Shape;3285;p16"/>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6" name="Google Shape;3286;p16"/>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7" name="Google Shape;3287;p16"/>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8" name="Google Shape;3288;p16"/>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9" name="Google Shape;3289;p16"/>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0" name="Google Shape;3290;p16"/>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1" name="Google Shape;3291;p16"/>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2" name="Google Shape;3292;p16"/>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3" name="Google Shape;3293;p16"/>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4" name="Google Shape;3294;p16"/>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5" name="Google Shape;3295;p16"/>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6" name="Google Shape;3296;p16"/>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7" name="Google Shape;3297;p16"/>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8" name="Google Shape;3298;p16"/>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9" name="Google Shape;3299;p16"/>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300" name="Google Shape;3300;p16"/>
          <p:cNvGrpSpPr/>
          <p:nvPr/>
        </p:nvGrpSpPr>
        <p:grpSpPr>
          <a:xfrm rot="10800000">
            <a:off x="4082768" y="615489"/>
            <a:ext cx="971268" cy="1110961"/>
            <a:chOff x="6035599" y="1072319"/>
            <a:chExt cx="2074471" cy="2372835"/>
          </a:xfrm>
        </p:grpSpPr>
        <p:grpSp>
          <p:nvGrpSpPr>
            <p:cNvPr id="3301" name="Google Shape;3301;p16"/>
            <p:cNvGrpSpPr/>
            <p:nvPr/>
          </p:nvGrpSpPr>
          <p:grpSpPr>
            <a:xfrm>
              <a:off x="6111799" y="1072319"/>
              <a:ext cx="1998271" cy="2353785"/>
              <a:chOff x="878148" y="3519511"/>
              <a:chExt cx="890773" cy="1049251"/>
            </a:xfrm>
          </p:grpSpPr>
          <p:sp>
            <p:nvSpPr>
              <p:cNvPr id="3302" name="Google Shape;3302;p16"/>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3" name="Google Shape;3303;p16"/>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4" name="Google Shape;3304;p16"/>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5" name="Google Shape;3305;p16"/>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6" name="Google Shape;3306;p16"/>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7" name="Google Shape;3307;p16"/>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8" name="Google Shape;3308;p16"/>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9" name="Google Shape;3309;p16"/>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0" name="Google Shape;3310;p16"/>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1" name="Google Shape;3311;p16"/>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2" name="Google Shape;3312;p16"/>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3" name="Google Shape;3313;p16"/>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4" name="Google Shape;3314;p16"/>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5" name="Google Shape;3315;p16"/>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6" name="Google Shape;3316;p16"/>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7" name="Google Shape;3317;p16"/>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8" name="Google Shape;3318;p16"/>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9" name="Google Shape;3319;p16"/>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0" name="Google Shape;3320;p16"/>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1" name="Google Shape;3321;p16"/>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2" name="Google Shape;3322;p16"/>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3" name="Google Shape;3323;p16"/>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4" name="Google Shape;3324;p16"/>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5" name="Google Shape;3325;p16"/>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6" name="Google Shape;3326;p16"/>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7" name="Google Shape;3327;p16"/>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8" name="Google Shape;3328;p16"/>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9" name="Google Shape;3329;p16"/>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0" name="Google Shape;3330;p16"/>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1" name="Google Shape;3331;p16"/>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2" name="Google Shape;3332;p16"/>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3" name="Google Shape;3333;p16"/>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4" name="Google Shape;3334;p16"/>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5" name="Google Shape;3335;p16"/>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6" name="Google Shape;3336;p16"/>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7" name="Google Shape;3337;p16"/>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8" name="Google Shape;3338;p16"/>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9" name="Google Shape;3339;p16"/>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0" name="Google Shape;3340;p16"/>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1" name="Google Shape;3341;p16"/>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2" name="Google Shape;3342;p16"/>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3" name="Google Shape;3343;p16"/>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4" name="Google Shape;3344;p16"/>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5" name="Google Shape;3345;p16"/>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6" name="Google Shape;3346;p16"/>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7" name="Google Shape;3347;p16"/>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8" name="Google Shape;3348;p16"/>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49" name="Google Shape;3349;p16"/>
            <p:cNvGrpSpPr/>
            <p:nvPr/>
          </p:nvGrpSpPr>
          <p:grpSpPr>
            <a:xfrm>
              <a:off x="6035599" y="1091369"/>
              <a:ext cx="1998271" cy="2353785"/>
              <a:chOff x="878148" y="3519511"/>
              <a:chExt cx="890773" cy="1049251"/>
            </a:xfrm>
          </p:grpSpPr>
          <p:sp>
            <p:nvSpPr>
              <p:cNvPr id="3350" name="Google Shape;3350;p16"/>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1" name="Google Shape;3351;p16"/>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2" name="Google Shape;3352;p16"/>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3" name="Google Shape;3353;p16"/>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4" name="Google Shape;3354;p16"/>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5" name="Google Shape;3355;p16"/>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6" name="Google Shape;3356;p16"/>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7" name="Google Shape;3357;p16"/>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8" name="Google Shape;3358;p16"/>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9" name="Google Shape;3359;p16"/>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0" name="Google Shape;3360;p16"/>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1" name="Google Shape;3361;p16"/>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2" name="Google Shape;3362;p16"/>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3" name="Google Shape;3363;p16"/>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4" name="Google Shape;3364;p16"/>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5" name="Google Shape;3365;p16"/>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6" name="Google Shape;3366;p16"/>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7" name="Google Shape;3367;p16"/>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8" name="Google Shape;3368;p16"/>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9" name="Google Shape;3369;p16"/>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0" name="Google Shape;3370;p16"/>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1" name="Google Shape;3371;p16"/>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2" name="Google Shape;3372;p16"/>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3" name="Google Shape;3373;p16"/>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4" name="Google Shape;3374;p16"/>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5" name="Google Shape;3375;p16"/>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6" name="Google Shape;3376;p16"/>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7" name="Google Shape;3377;p16"/>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8" name="Google Shape;3378;p16"/>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9" name="Google Shape;3379;p16"/>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0" name="Google Shape;3380;p16"/>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1" name="Google Shape;3381;p16"/>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2" name="Google Shape;3382;p16"/>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3" name="Google Shape;3383;p16"/>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4" name="Google Shape;3384;p16"/>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5" name="Google Shape;3385;p16"/>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6" name="Google Shape;3386;p16"/>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7" name="Google Shape;3387;p16"/>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8" name="Google Shape;3388;p16"/>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9" name="Google Shape;3389;p16"/>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0" name="Google Shape;3390;p16"/>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1" name="Google Shape;3391;p16"/>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2" name="Google Shape;3392;p16"/>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3" name="Google Shape;3393;p16"/>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4" name="Google Shape;3394;p16"/>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5" name="Google Shape;3395;p16"/>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6" name="Google Shape;3396;p16"/>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397" name="Google Shape;3397;p16"/>
          <p:cNvGrpSpPr/>
          <p:nvPr/>
        </p:nvGrpSpPr>
        <p:grpSpPr>
          <a:xfrm rot="10800000">
            <a:off x="2374955" y="615489"/>
            <a:ext cx="971268" cy="1110961"/>
            <a:chOff x="6035599" y="1072319"/>
            <a:chExt cx="2074471" cy="2372835"/>
          </a:xfrm>
        </p:grpSpPr>
        <p:grpSp>
          <p:nvGrpSpPr>
            <p:cNvPr id="3398" name="Google Shape;3398;p16"/>
            <p:cNvGrpSpPr/>
            <p:nvPr/>
          </p:nvGrpSpPr>
          <p:grpSpPr>
            <a:xfrm>
              <a:off x="6111799" y="1072319"/>
              <a:ext cx="1998271" cy="2353785"/>
              <a:chOff x="878148" y="3519511"/>
              <a:chExt cx="890773" cy="1049251"/>
            </a:xfrm>
          </p:grpSpPr>
          <p:sp>
            <p:nvSpPr>
              <p:cNvPr id="3399" name="Google Shape;3399;p16"/>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0" name="Google Shape;3400;p16"/>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1" name="Google Shape;3401;p16"/>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2" name="Google Shape;3402;p16"/>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3" name="Google Shape;3403;p16"/>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4" name="Google Shape;3404;p16"/>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5" name="Google Shape;3405;p16"/>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6" name="Google Shape;3406;p16"/>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7" name="Google Shape;3407;p16"/>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8" name="Google Shape;3408;p16"/>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9" name="Google Shape;3409;p16"/>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0" name="Google Shape;3410;p16"/>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1" name="Google Shape;3411;p16"/>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2" name="Google Shape;3412;p16"/>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3" name="Google Shape;3413;p16"/>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4" name="Google Shape;3414;p16"/>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5" name="Google Shape;3415;p16"/>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6" name="Google Shape;3416;p16"/>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7" name="Google Shape;3417;p16"/>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8" name="Google Shape;3418;p16"/>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9" name="Google Shape;3419;p16"/>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0" name="Google Shape;3420;p16"/>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1" name="Google Shape;3421;p16"/>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2" name="Google Shape;3422;p16"/>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3" name="Google Shape;3423;p16"/>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4" name="Google Shape;3424;p16"/>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5" name="Google Shape;3425;p16"/>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6" name="Google Shape;3426;p16"/>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7" name="Google Shape;3427;p16"/>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8" name="Google Shape;3428;p16"/>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9" name="Google Shape;3429;p16"/>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0" name="Google Shape;3430;p16"/>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1" name="Google Shape;3431;p16"/>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2" name="Google Shape;3432;p16"/>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3" name="Google Shape;3433;p16"/>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4" name="Google Shape;3434;p16"/>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5" name="Google Shape;3435;p16"/>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6" name="Google Shape;3436;p16"/>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7" name="Google Shape;3437;p16"/>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8" name="Google Shape;3438;p16"/>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9" name="Google Shape;3439;p16"/>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0" name="Google Shape;3440;p16"/>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1" name="Google Shape;3441;p16"/>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2" name="Google Shape;3442;p16"/>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3" name="Google Shape;3443;p16"/>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4" name="Google Shape;3444;p16"/>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5" name="Google Shape;3445;p16"/>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46" name="Google Shape;3446;p16"/>
            <p:cNvGrpSpPr/>
            <p:nvPr/>
          </p:nvGrpSpPr>
          <p:grpSpPr>
            <a:xfrm>
              <a:off x="6035599" y="1091369"/>
              <a:ext cx="1998271" cy="2353785"/>
              <a:chOff x="878148" y="3519511"/>
              <a:chExt cx="890773" cy="1049251"/>
            </a:xfrm>
          </p:grpSpPr>
          <p:sp>
            <p:nvSpPr>
              <p:cNvPr id="3447" name="Google Shape;3447;p16"/>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8" name="Google Shape;3448;p16"/>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9" name="Google Shape;3449;p16"/>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0" name="Google Shape;3450;p16"/>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1" name="Google Shape;3451;p16"/>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2" name="Google Shape;3452;p16"/>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3" name="Google Shape;3453;p16"/>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4" name="Google Shape;3454;p16"/>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5" name="Google Shape;3455;p16"/>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6" name="Google Shape;3456;p16"/>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7" name="Google Shape;3457;p16"/>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8" name="Google Shape;3458;p16"/>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9" name="Google Shape;3459;p16"/>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0" name="Google Shape;3460;p16"/>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1" name="Google Shape;3461;p16"/>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2" name="Google Shape;3462;p16"/>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3" name="Google Shape;3463;p16"/>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4" name="Google Shape;3464;p16"/>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5" name="Google Shape;3465;p16"/>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6" name="Google Shape;3466;p16"/>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7" name="Google Shape;3467;p16"/>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8" name="Google Shape;3468;p16"/>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9" name="Google Shape;3469;p16"/>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0" name="Google Shape;3470;p16"/>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1" name="Google Shape;3471;p16"/>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2" name="Google Shape;3472;p16"/>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3" name="Google Shape;3473;p16"/>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4" name="Google Shape;3474;p16"/>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5" name="Google Shape;3475;p16"/>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6" name="Google Shape;3476;p16"/>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7" name="Google Shape;3477;p16"/>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8" name="Google Shape;3478;p16"/>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9" name="Google Shape;3479;p16"/>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0" name="Google Shape;3480;p16"/>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1" name="Google Shape;3481;p16"/>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2" name="Google Shape;3482;p16"/>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3" name="Google Shape;3483;p16"/>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4" name="Google Shape;3484;p16"/>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5" name="Google Shape;3485;p16"/>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6" name="Google Shape;3486;p16"/>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7" name="Google Shape;3487;p16"/>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8" name="Google Shape;3488;p16"/>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9" name="Google Shape;3489;p16"/>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0" name="Google Shape;3490;p16"/>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1" name="Google Shape;3491;p16"/>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2" name="Google Shape;3492;p16"/>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3" name="Google Shape;3493;p16"/>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494" name="Google Shape;3494;p16"/>
          <p:cNvSpPr/>
          <p:nvPr/>
        </p:nvSpPr>
        <p:spPr>
          <a:xfrm>
            <a:off x="4794164" y="4143633"/>
            <a:ext cx="4064700" cy="6396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95" name="Google Shape;3495;p16"/>
          <p:cNvSpPr txBox="1"/>
          <p:nvPr/>
        </p:nvSpPr>
        <p:spPr>
          <a:xfrm>
            <a:off x="530564" y="2520750"/>
            <a:ext cx="1380600" cy="1381200"/>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7200" b="0" i="0" u="none" strike="noStrike" cap="none">
                <a:solidFill>
                  <a:srgbClr val="000000"/>
                </a:solidFill>
                <a:latin typeface="Alata"/>
                <a:ea typeface="Alata"/>
                <a:cs typeface="Alata"/>
                <a:sym typeface="Alata"/>
              </a:rPr>
              <a:t>0</a:t>
            </a:r>
            <a:r>
              <a:rPr lang="en" sz="7200">
                <a:latin typeface="Alata"/>
                <a:ea typeface="Alata"/>
                <a:cs typeface="Alata"/>
                <a:sym typeface="Alata"/>
              </a:rPr>
              <a:t>6</a:t>
            </a:r>
            <a:endParaRPr/>
          </a:p>
        </p:txBody>
      </p:sp>
      <p:sp>
        <p:nvSpPr>
          <p:cNvPr id="3496" name="Google Shape;3496;p16"/>
          <p:cNvSpPr/>
          <p:nvPr/>
        </p:nvSpPr>
        <p:spPr>
          <a:xfrm>
            <a:off x="0" y="4828032"/>
            <a:ext cx="9144000" cy="3154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97" name="Google Shape;3497;p16"/>
          <p:cNvSpPr txBox="1">
            <a:spLocks noGrp="1"/>
          </p:cNvSpPr>
          <p:nvPr>
            <p:ph type="ctrTitle"/>
          </p:nvPr>
        </p:nvSpPr>
        <p:spPr>
          <a:xfrm>
            <a:off x="536148" y="4021633"/>
            <a:ext cx="6010955" cy="639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Node Clustering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01"/>
        <p:cNvGrpSpPr/>
        <p:nvPr/>
      </p:nvGrpSpPr>
      <p:grpSpPr>
        <a:xfrm>
          <a:off x="0" y="0"/>
          <a:ext cx="0" cy="0"/>
          <a:chOff x="0" y="0"/>
          <a:chExt cx="0" cy="0"/>
        </a:xfrm>
      </p:grpSpPr>
      <p:sp>
        <p:nvSpPr>
          <p:cNvPr id="3502" name="Google Shape;3502;g23b83e38dc3_5_2"/>
          <p:cNvSpPr/>
          <p:nvPr/>
        </p:nvSpPr>
        <p:spPr>
          <a:xfrm>
            <a:off x="1" y="4769425"/>
            <a:ext cx="9144000" cy="37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03" name="Google Shape;3503;g23b83e38dc3_5_2"/>
          <p:cNvSpPr txBox="1">
            <a:spLocks noGrp="1"/>
          </p:cNvSpPr>
          <p:nvPr>
            <p:ph type="ctrTitle"/>
          </p:nvPr>
        </p:nvSpPr>
        <p:spPr>
          <a:xfrm>
            <a:off x="347490" y="231725"/>
            <a:ext cx="8406300" cy="32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None/>
            </a:pPr>
            <a:r>
              <a:rPr lang="en"/>
              <a:t>Node Clustering</a:t>
            </a:r>
            <a:endParaRPr/>
          </a:p>
        </p:txBody>
      </p:sp>
      <p:sp>
        <p:nvSpPr>
          <p:cNvPr id="3504" name="Google Shape;3504;g23b83e38dc3_5_2"/>
          <p:cNvSpPr txBox="1"/>
          <p:nvPr/>
        </p:nvSpPr>
        <p:spPr>
          <a:xfrm>
            <a:off x="347500" y="705425"/>
            <a:ext cx="79734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Anaheim"/>
                <a:ea typeface="Anaheim"/>
                <a:cs typeface="Anaheim"/>
                <a:sym typeface="Anaheim"/>
              </a:rPr>
              <a:t>Cluster airports based on their route patterns in the network: </a:t>
            </a:r>
            <a:endParaRPr sz="2200">
              <a:solidFill>
                <a:schemeClr val="dk1"/>
              </a:solidFill>
              <a:latin typeface="Anaheim"/>
              <a:ea typeface="Anaheim"/>
              <a:cs typeface="Anaheim"/>
              <a:sym typeface="Anaheim"/>
            </a:endParaRPr>
          </a:p>
          <a:p>
            <a:pPr marL="0" lvl="0" indent="0" algn="l" rtl="0">
              <a:spcBef>
                <a:spcPts val="0"/>
              </a:spcBef>
              <a:spcAft>
                <a:spcPts val="0"/>
              </a:spcAft>
              <a:buNone/>
            </a:pPr>
            <a:r>
              <a:rPr lang="en" sz="2200" b="1">
                <a:solidFill>
                  <a:schemeClr val="dk2"/>
                </a:solidFill>
                <a:latin typeface="Anaheim"/>
                <a:ea typeface="Anaheim"/>
                <a:cs typeface="Anaheim"/>
                <a:sym typeface="Anaheim"/>
              </a:rPr>
              <a:t>Weighted, non-symmetric adjacency matrix</a:t>
            </a:r>
            <a:endParaRPr sz="2200">
              <a:solidFill>
                <a:schemeClr val="dk1"/>
              </a:solidFill>
              <a:latin typeface="Anaheim"/>
              <a:ea typeface="Anaheim"/>
              <a:cs typeface="Anaheim"/>
              <a:sym typeface="Anaheim"/>
            </a:endParaRPr>
          </a:p>
        </p:txBody>
      </p:sp>
      <p:graphicFrame>
        <p:nvGraphicFramePr>
          <p:cNvPr id="3505" name="Google Shape;3505;g23b83e38dc3_5_2"/>
          <p:cNvGraphicFramePr/>
          <p:nvPr/>
        </p:nvGraphicFramePr>
        <p:xfrm>
          <a:off x="221050" y="1817038"/>
          <a:ext cx="8659200" cy="1844675"/>
        </p:xfrm>
        <a:graphic>
          <a:graphicData uri="http://schemas.openxmlformats.org/drawingml/2006/table">
            <a:tbl>
              <a:tblPr>
                <a:noFill/>
                <a:tableStyleId>{637FDCA4-663F-449A-BE97-95D644D78F28}</a:tableStyleId>
              </a:tblPr>
              <a:tblGrid>
                <a:gridCol w="2831150">
                  <a:extLst>
                    <a:ext uri="{9D8B030D-6E8A-4147-A177-3AD203B41FA5}">
                      <a16:colId xmlns:a16="http://schemas.microsoft.com/office/drawing/2014/main" val="20000"/>
                    </a:ext>
                  </a:extLst>
                </a:gridCol>
                <a:gridCol w="5828050">
                  <a:extLst>
                    <a:ext uri="{9D8B030D-6E8A-4147-A177-3AD203B41FA5}">
                      <a16:colId xmlns:a16="http://schemas.microsoft.com/office/drawing/2014/main" val="20001"/>
                    </a:ext>
                  </a:extLst>
                </a:gridCol>
              </a:tblGrid>
              <a:tr h="1844675">
                <a:tc>
                  <a:txBody>
                    <a:bodyPr/>
                    <a:lstStyle/>
                    <a:p>
                      <a:pPr marL="0" lvl="0" indent="0" algn="ctr" rtl="0">
                        <a:lnSpc>
                          <a:spcPct val="115000"/>
                        </a:lnSpc>
                        <a:spcBef>
                          <a:spcPts val="1500"/>
                        </a:spcBef>
                        <a:spcAft>
                          <a:spcPts val="1500"/>
                        </a:spcAft>
                        <a:buNone/>
                      </a:pPr>
                      <a:r>
                        <a:rPr lang="en" sz="2000" b="1">
                          <a:solidFill>
                            <a:schemeClr val="lt2"/>
                          </a:solidFill>
                          <a:latin typeface="Alata"/>
                          <a:ea typeface="Alata"/>
                          <a:cs typeface="Alata"/>
                          <a:sym typeface="Alata"/>
                        </a:rPr>
                        <a:t>Route Recommendation and Optimization</a:t>
                      </a:r>
                      <a:endParaRPr sz="2000" b="1">
                        <a:solidFill>
                          <a:schemeClr val="lt2"/>
                        </a:solidFill>
                        <a:latin typeface="Alata"/>
                        <a:ea typeface="Alata"/>
                        <a:cs typeface="Alata"/>
                        <a:sym typeface="Alat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a:latin typeface="Anaheim"/>
                          <a:ea typeface="Anaheim"/>
                          <a:cs typeface="Anaheim"/>
                          <a:sym typeface="Anaheim"/>
                        </a:rPr>
                        <a:t>Comparing and analyzing various network features including clustering coefficient and various centrality measures:</a:t>
                      </a: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 </a:t>
                      </a:r>
                      <a:endParaRPr>
                        <a:latin typeface="Anaheim"/>
                        <a:ea typeface="Anaheim"/>
                        <a:cs typeface="Anaheim"/>
                        <a:sym typeface="Anaheim"/>
                      </a:endParaRPr>
                    </a:p>
                    <a:p>
                      <a:pPr marL="0" lvl="0" indent="0" algn="l" rtl="0">
                        <a:spcBef>
                          <a:spcPts val="0"/>
                        </a:spcBef>
                        <a:spcAft>
                          <a:spcPts val="0"/>
                        </a:spcAft>
                        <a:buNone/>
                      </a:pPr>
                      <a:r>
                        <a:rPr lang="en">
                          <a:solidFill>
                            <a:schemeClr val="dk2"/>
                          </a:solidFill>
                          <a:latin typeface="Anaheim"/>
                          <a:ea typeface="Anaheim"/>
                          <a:cs typeface="Anaheim"/>
                          <a:sym typeface="Anaheim"/>
                        </a:rPr>
                        <a:t>→</a:t>
                      </a:r>
                      <a:r>
                        <a:rPr lang="en">
                          <a:latin typeface="Anaheim"/>
                          <a:ea typeface="Anaheim"/>
                          <a:cs typeface="Anaheim"/>
                          <a:sym typeface="Anaheim"/>
                        </a:rPr>
                        <a:t> Identify special clusters</a:t>
                      </a: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E.g. low degree centrality but high betweenness centrality → underserved but high-demand with high visitor traffic</a:t>
                      </a:r>
                      <a:endParaRPr>
                        <a:latin typeface="Anaheim"/>
                        <a:ea typeface="Anaheim"/>
                        <a:cs typeface="Anaheim"/>
                        <a:sym typeface="Anaheim"/>
                      </a:endParaRPr>
                    </a:p>
                    <a:p>
                      <a:pPr marL="0" lvl="0" indent="0" algn="l" rtl="0">
                        <a:spcBef>
                          <a:spcPts val="0"/>
                        </a:spcBef>
                        <a:spcAft>
                          <a:spcPts val="0"/>
                        </a:spcAft>
                        <a:buNone/>
                      </a:pPr>
                      <a:r>
                        <a:rPr lang="en">
                          <a:solidFill>
                            <a:schemeClr val="dk2"/>
                          </a:solidFill>
                          <a:latin typeface="Anaheim"/>
                          <a:ea typeface="Anaheim"/>
                          <a:cs typeface="Anaheim"/>
                          <a:sym typeface="Anaheim"/>
                        </a:rPr>
                        <a:t>→</a:t>
                      </a:r>
                      <a:r>
                        <a:rPr lang="en">
                          <a:latin typeface="Anaheim"/>
                          <a:ea typeface="Anaheim"/>
                          <a:cs typeface="Anaheim"/>
                          <a:sym typeface="Anaheim"/>
                        </a:rPr>
                        <a:t> Enhance operational efficiency for airlines, airports, and passengers</a:t>
                      </a:r>
                      <a:endParaRPr>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tcPr>
                </a:tc>
                <a:extLst>
                  <a:ext uri="{0D108BD9-81ED-4DB2-BD59-A6C34878D82A}">
                    <a16:rowId xmlns:a16="http://schemas.microsoft.com/office/drawing/2014/main" val="10000"/>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09"/>
        <p:cNvGrpSpPr/>
        <p:nvPr/>
      </p:nvGrpSpPr>
      <p:grpSpPr>
        <a:xfrm>
          <a:off x="0" y="0"/>
          <a:ext cx="0" cy="0"/>
          <a:chOff x="0" y="0"/>
          <a:chExt cx="0" cy="0"/>
        </a:xfrm>
      </p:grpSpPr>
      <p:sp>
        <p:nvSpPr>
          <p:cNvPr id="3510" name="Google Shape;3510;g23b83e38dc3_5_29"/>
          <p:cNvSpPr/>
          <p:nvPr/>
        </p:nvSpPr>
        <p:spPr>
          <a:xfrm>
            <a:off x="1" y="4769425"/>
            <a:ext cx="9144000" cy="37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11" name="Google Shape;3511;g23b83e38dc3_5_29"/>
          <p:cNvSpPr txBox="1">
            <a:spLocks noGrp="1"/>
          </p:cNvSpPr>
          <p:nvPr>
            <p:ph type="ctrTitle"/>
          </p:nvPr>
        </p:nvSpPr>
        <p:spPr>
          <a:xfrm>
            <a:off x="347490" y="231725"/>
            <a:ext cx="8406300" cy="32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None/>
            </a:pPr>
            <a:r>
              <a:rPr lang="en"/>
              <a:t>Node Clustering</a:t>
            </a:r>
            <a:endParaRPr/>
          </a:p>
        </p:txBody>
      </p:sp>
      <p:graphicFrame>
        <p:nvGraphicFramePr>
          <p:cNvPr id="3512" name="Google Shape;3512;g23b83e38dc3_5_29"/>
          <p:cNvGraphicFramePr/>
          <p:nvPr/>
        </p:nvGraphicFramePr>
        <p:xfrm>
          <a:off x="108100" y="802500"/>
          <a:ext cx="8934050" cy="3465400"/>
        </p:xfrm>
        <a:graphic>
          <a:graphicData uri="http://schemas.openxmlformats.org/drawingml/2006/table">
            <a:tbl>
              <a:tblPr>
                <a:noFill/>
                <a:tableStyleId>{637FDCA4-663F-449A-BE97-95D644D78F28}</a:tableStyleId>
              </a:tblPr>
              <a:tblGrid>
                <a:gridCol w="4467025">
                  <a:extLst>
                    <a:ext uri="{9D8B030D-6E8A-4147-A177-3AD203B41FA5}">
                      <a16:colId xmlns:a16="http://schemas.microsoft.com/office/drawing/2014/main" val="20000"/>
                    </a:ext>
                  </a:extLst>
                </a:gridCol>
                <a:gridCol w="4467025">
                  <a:extLst>
                    <a:ext uri="{9D8B030D-6E8A-4147-A177-3AD203B41FA5}">
                      <a16:colId xmlns:a16="http://schemas.microsoft.com/office/drawing/2014/main" val="20001"/>
                    </a:ext>
                  </a:extLst>
                </a:gridCol>
              </a:tblGrid>
              <a:tr h="524050">
                <a:tc>
                  <a:txBody>
                    <a:bodyPr/>
                    <a:lstStyle/>
                    <a:p>
                      <a:pPr marL="0" lvl="0" indent="0" algn="ctr" rtl="0">
                        <a:spcBef>
                          <a:spcPts val="0"/>
                        </a:spcBef>
                        <a:spcAft>
                          <a:spcPts val="0"/>
                        </a:spcAft>
                        <a:buNone/>
                      </a:pPr>
                      <a:r>
                        <a:rPr lang="en" b="1">
                          <a:solidFill>
                            <a:schemeClr val="lt2"/>
                          </a:solidFill>
                        </a:rPr>
                        <a:t>SAGEConv</a:t>
                      </a:r>
                      <a:endParaRPr b="1">
                        <a:solidFill>
                          <a:schemeClr val="lt2"/>
                        </a:solidFill>
                      </a:endParaRPr>
                    </a:p>
                  </a:txBody>
                  <a:tcPr marL="91425" marR="91425" marT="91425" marB="91425" anchor="ctr">
                    <a:solidFill>
                      <a:schemeClr val="dk2"/>
                    </a:solidFill>
                  </a:tcPr>
                </a:tc>
                <a:tc>
                  <a:txBody>
                    <a:bodyPr/>
                    <a:lstStyle/>
                    <a:p>
                      <a:pPr marL="0" lvl="0" indent="0" algn="ctr" rtl="0">
                        <a:spcBef>
                          <a:spcPts val="0"/>
                        </a:spcBef>
                        <a:spcAft>
                          <a:spcPts val="0"/>
                        </a:spcAft>
                        <a:buNone/>
                      </a:pPr>
                      <a:r>
                        <a:rPr lang="en" b="1">
                          <a:solidFill>
                            <a:schemeClr val="lt2"/>
                          </a:solidFill>
                        </a:rPr>
                        <a:t>KMeans</a:t>
                      </a:r>
                      <a:endParaRPr b="1">
                        <a:solidFill>
                          <a:schemeClr val="lt2"/>
                        </a:solidFill>
                      </a:endParaRPr>
                    </a:p>
                  </a:txBody>
                  <a:tcPr marL="91425" marR="91425" marT="91425" marB="91425" anchor="ctr">
                    <a:solidFill>
                      <a:schemeClr val="dk2"/>
                    </a:solidFill>
                  </a:tcPr>
                </a:tc>
                <a:extLst>
                  <a:ext uri="{0D108BD9-81ED-4DB2-BD59-A6C34878D82A}">
                    <a16:rowId xmlns:a16="http://schemas.microsoft.com/office/drawing/2014/main" val="10000"/>
                  </a:ext>
                </a:extLst>
              </a:tr>
              <a:tr h="29413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pic>
        <p:nvPicPr>
          <p:cNvPr id="3513" name="Google Shape;3513;g23b83e38dc3_5_29"/>
          <p:cNvPicPr preferRelativeResize="0"/>
          <p:nvPr/>
        </p:nvPicPr>
        <p:blipFill>
          <a:blip r:embed="rId3">
            <a:alphaModFix/>
          </a:blip>
          <a:stretch>
            <a:fillRect/>
          </a:stretch>
        </p:blipFill>
        <p:spPr>
          <a:xfrm>
            <a:off x="231525" y="1413125"/>
            <a:ext cx="4035424" cy="2793750"/>
          </a:xfrm>
          <a:prstGeom prst="rect">
            <a:avLst/>
          </a:prstGeom>
          <a:noFill/>
          <a:ln>
            <a:noFill/>
          </a:ln>
        </p:spPr>
      </p:pic>
      <p:pic>
        <p:nvPicPr>
          <p:cNvPr id="3514" name="Google Shape;3514;g23b83e38dc3_5_29"/>
          <p:cNvPicPr preferRelativeResize="0"/>
          <p:nvPr/>
        </p:nvPicPr>
        <p:blipFill>
          <a:blip r:embed="rId4">
            <a:alphaModFix/>
          </a:blip>
          <a:stretch>
            <a:fillRect/>
          </a:stretch>
        </p:blipFill>
        <p:spPr>
          <a:xfrm>
            <a:off x="4643075" y="1885725"/>
            <a:ext cx="4289175" cy="1698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18"/>
        <p:cNvGrpSpPr/>
        <p:nvPr/>
      </p:nvGrpSpPr>
      <p:grpSpPr>
        <a:xfrm>
          <a:off x="0" y="0"/>
          <a:ext cx="0" cy="0"/>
          <a:chOff x="0" y="0"/>
          <a:chExt cx="0" cy="0"/>
        </a:xfrm>
      </p:grpSpPr>
      <p:sp>
        <p:nvSpPr>
          <p:cNvPr id="3519" name="Google Shape;3519;g23b83e38dc3_5_59"/>
          <p:cNvSpPr/>
          <p:nvPr/>
        </p:nvSpPr>
        <p:spPr>
          <a:xfrm>
            <a:off x="1" y="4769425"/>
            <a:ext cx="9144000" cy="37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20" name="Google Shape;3520;g23b83e38dc3_5_59"/>
          <p:cNvSpPr txBox="1">
            <a:spLocks noGrp="1"/>
          </p:cNvSpPr>
          <p:nvPr>
            <p:ph type="ctrTitle"/>
          </p:nvPr>
        </p:nvSpPr>
        <p:spPr>
          <a:xfrm>
            <a:off x="347490" y="231725"/>
            <a:ext cx="8406300" cy="32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None/>
            </a:pPr>
            <a:r>
              <a:rPr lang="en"/>
              <a:t>Node Clustering</a:t>
            </a:r>
            <a:endParaRPr/>
          </a:p>
        </p:txBody>
      </p:sp>
      <p:pic>
        <p:nvPicPr>
          <p:cNvPr id="3521" name="Google Shape;3521;g23b83e38dc3_5_59"/>
          <p:cNvPicPr preferRelativeResize="0"/>
          <p:nvPr/>
        </p:nvPicPr>
        <p:blipFill>
          <a:blip r:embed="rId3">
            <a:alphaModFix/>
          </a:blip>
          <a:stretch>
            <a:fillRect/>
          </a:stretch>
        </p:blipFill>
        <p:spPr>
          <a:xfrm>
            <a:off x="2087675" y="896175"/>
            <a:ext cx="3456225" cy="2788550"/>
          </a:xfrm>
          <a:prstGeom prst="rect">
            <a:avLst/>
          </a:prstGeom>
          <a:noFill/>
          <a:ln>
            <a:noFill/>
          </a:ln>
        </p:spPr>
      </p:pic>
      <p:pic>
        <p:nvPicPr>
          <p:cNvPr id="3522" name="Google Shape;3522;g23b83e38dc3_5_59"/>
          <p:cNvPicPr preferRelativeResize="0"/>
          <p:nvPr/>
        </p:nvPicPr>
        <p:blipFill>
          <a:blip r:embed="rId4">
            <a:alphaModFix/>
          </a:blip>
          <a:stretch>
            <a:fillRect/>
          </a:stretch>
        </p:blipFill>
        <p:spPr>
          <a:xfrm>
            <a:off x="5784775" y="46050"/>
            <a:ext cx="2765225" cy="2162050"/>
          </a:xfrm>
          <a:prstGeom prst="rect">
            <a:avLst/>
          </a:prstGeom>
          <a:noFill/>
          <a:ln>
            <a:noFill/>
          </a:ln>
        </p:spPr>
      </p:pic>
      <p:pic>
        <p:nvPicPr>
          <p:cNvPr id="3523" name="Google Shape;3523;g23b83e38dc3_5_59"/>
          <p:cNvPicPr preferRelativeResize="0"/>
          <p:nvPr/>
        </p:nvPicPr>
        <p:blipFill>
          <a:blip r:embed="rId5">
            <a:alphaModFix/>
          </a:blip>
          <a:stretch>
            <a:fillRect/>
          </a:stretch>
        </p:blipFill>
        <p:spPr>
          <a:xfrm>
            <a:off x="5784775" y="2252843"/>
            <a:ext cx="2765225" cy="2162057"/>
          </a:xfrm>
          <a:prstGeom prst="rect">
            <a:avLst/>
          </a:prstGeom>
          <a:noFill/>
          <a:ln>
            <a:noFill/>
          </a:ln>
        </p:spPr>
      </p:pic>
      <p:sp>
        <p:nvSpPr>
          <p:cNvPr id="3524" name="Google Shape;3524;g23b83e38dc3_5_59"/>
          <p:cNvSpPr txBox="1"/>
          <p:nvPr/>
        </p:nvSpPr>
        <p:spPr>
          <a:xfrm>
            <a:off x="0" y="1500229"/>
            <a:ext cx="1792800" cy="1415742"/>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Clr>
                <a:schemeClr val="dk2"/>
              </a:buClr>
              <a:buSzPts val="1400"/>
              <a:buFont typeface="Anaheim"/>
              <a:buChar char="•"/>
            </a:pPr>
            <a:r>
              <a:rPr lang="en" sz="2000" dirty="0">
                <a:solidFill>
                  <a:schemeClr val="dk1"/>
                </a:solidFill>
                <a:latin typeface="Anaheim"/>
                <a:ea typeface="Anaheim"/>
                <a:cs typeface="Anaheim"/>
                <a:sym typeface="Anaheim"/>
              </a:rPr>
              <a:t>Optimal number of clusters is either </a:t>
            </a:r>
            <a:r>
              <a:rPr lang="en" sz="2000" b="1" dirty="0">
                <a:solidFill>
                  <a:schemeClr val="dk2"/>
                </a:solidFill>
                <a:latin typeface="Anaheim"/>
                <a:ea typeface="Anaheim"/>
                <a:cs typeface="Anaheim"/>
                <a:sym typeface="Anaheim"/>
              </a:rPr>
              <a:t>2</a:t>
            </a:r>
            <a:r>
              <a:rPr lang="en" sz="2000" dirty="0">
                <a:solidFill>
                  <a:schemeClr val="dk1"/>
                </a:solidFill>
                <a:latin typeface="Anaheim"/>
                <a:ea typeface="Anaheim"/>
                <a:cs typeface="Anaheim"/>
                <a:sym typeface="Anaheim"/>
              </a:rPr>
              <a:t> or </a:t>
            </a:r>
            <a:r>
              <a:rPr lang="en" sz="2000" b="1" dirty="0">
                <a:solidFill>
                  <a:schemeClr val="dk2"/>
                </a:solidFill>
                <a:latin typeface="Anaheim"/>
                <a:ea typeface="Anaheim"/>
                <a:cs typeface="Anaheim"/>
                <a:sym typeface="Anaheim"/>
              </a:rPr>
              <a:t>3</a:t>
            </a:r>
            <a:endParaRPr sz="2000" b="1" dirty="0">
              <a:solidFill>
                <a:schemeClr val="dk2"/>
              </a:solidFill>
            </a:endParaRPr>
          </a:p>
        </p:txBody>
      </p:sp>
      <p:sp>
        <p:nvSpPr>
          <p:cNvPr id="3525" name="Google Shape;3525;g23b83e38dc3_5_59"/>
          <p:cNvSpPr/>
          <p:nvPr/>
        </p:nvSpPr>
        <p:spPr>
          <a:xfrm rot="-1406423">
            <a:off x="2770566" y="2255878"/>
            <a:ext cx="494728" cy="831177"/>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29"/>
        <p:cNvGrpSpPr/>
        <p:nvPr/>
      </p:nvGrpSpPr>
      <p:grpSpPr>
        <a:xfrm>
          <a:off x="0" y="0"/>
          <a:ext cx="0" cy="0"/>
          <a:chOff x="0" y="0"/>
          <a:chExt cx="0" cy="0"/>
        </a:xfrm>
      </p:grpSpPr>
      <p:sp>
        <p:nvSpPr>
          <p:cNvPr id="3530" name="Google Shape;3530;g23b83e38dc3_5_69"/>
          <p:cNvSpPr/>
          <p:nvPr/>
        </p:nvSpPr>
        <p:spPr>
          <a:xfrm>
            <a:off x="1" y="4769425"/>
            <a:ext cx="9144000" cy="37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31" name="Google Shape;3531;g23b83e38dc3_5_69"/>
          <p:cNvSpPr txBox="1">
            <a:spLocks noGrp="1"/>
          </p:cNvSpPr>
          <p:nvPr>
            <p:ph type="ctrTitle"/>
          </p:nvPr>
        </p:nvSpPr>
        <p:spPr>
          <a:xfrm>
            <a:off x="347490" y="231725"/>
            <a:ext cx="8406300" cy="32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None/>
            </a:pPr>
            <a:r>
              <a:rPr lang="en"/>
              <a:t>Node Clustering</a:t>
            </a:r>
            <a:endParaRPr/>
          </a:p>
        </p:txBody>
      </p:sp>
      <p:pic>
        <p:nvPicPr>
          <p:cNvPr id="3532" name="Google Shape;3532;g23b83e38dc3_5_69"/>
          <p:cNvPicPr preferRelativeResize="0"/>
          <p:nvPr/>
        </p:nvPicPr>
        <p:blipFill>
          <a:blip r:embed="rId3">
            <a:alphaModFix/>
          </a:blip>
          <a:stretch>
            <a:fillRect/>
          </a:stretch>
        </p:blipFill>
        <p:spPr>
          <a:xfrm>
            <a:off x="3271900" y="830950"/>
            <a:ext cx="5747525" cy="3269825"/>
          </a:xfrm>
          <a:prstGeom prst="rect">
            <a:avLst/>
          </a:prstGeom>
          <a:noFill/>
          <a:ln>
            <a:noFill/>
          </a:ln>
        </p:spPr>
      </p:pic>
      <p:sp>
        <p:nvSpPr>
          <p:cNvPr id="3533" name="Google Shape;3533;g23b83e38dc3_5_69"/>
          <p:cNvSpPr txBox="1"/>
          <p:nvPr/>
        </p:nvSpPr>
        <p:spPr>
          <a:xfrm>
            <a:off x="0" y="1533378"/>
            <a:ext cx="3271900" cy="1723518"/>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Clr>
                <a:schemeClr val="dk2"/>
              </a:buClr>
              <a:buSzPts val="1400"/>
              <a:buFont typeface="Anaheim"/>
              <a:buChar char="•"/>
            </a:pPr>
            <a:r>
              <a:rPr lang="en" sz="2000" dirty="0">
                <a:solidFill>
                  <a:schemeClr val="dk1"/>
                </a:solidFill>
                <a:latin typeface="Anaheim"/>
                <a:ea typeface="Anaheim"/>
                <a:cs typeface="Anaheim"/>
                <a:sym typeface="Anaheim"/>
              </a:rPr>
              <a:t>Cluster 1 dominates</a:t>
            </a:r>
            <a:endParaRPr sz="2000" dirty="0">
              <a:solidFill>
                <a:schemeClr val="dk1"/>
              </a:solidFill>
              <a:latin typeface="Anaheim"/>
              <a:ea typeface="Anaheim"/>
              <a:cs typeface="Anaheim"/>
              <a:sym typeface="Anaheim"/>
            </a:endParaRPr>
          </a:p>
          <a:p>
            <a:pPr marL="285750" lvl="0" indent="-285750" algn="l" rtl="0">
              <a:spcBef>
                <a:spcPts val="0"/>
              </a:spcBef>
              <a:spcAft>
                <a:spcPts val="0"/>
              </a:spcAft>
              <a:buClr>
                <a:schemeClr val="dk2"/>
              </a:buClr>
              <a:buSzPts val="1400"/>
              <a:buFont typeface="Anaheim"/>
              <a:buChar char="•"/>
            </a:pPr>
            <a:r>
              <a:rPr lang="en" sz="2000" dirty="0">
                <a:solidFill>
                  <a:schemeClr val="dk1"/>
                </a:solidFill>
                <a:latin typeface="Anaheim"/>
                <a:ea typeface="Anaheim"/>
                <a:cs typeface="Anaheim"/>
                <a:sym typeface="Anaheim"/>
              </a:rPr>
              <a:t>Clusters 0 &amp; 2 are similar</a:t>
            </a:r>
          </a:p>
          <a:p>
            <a:pPr marL="285750" lvl="0" indent="-285750" algn="l" rtl="0">
              <a:spcBef>
                <a:spcPts val="0"/>
              </a:spcBef>
              <a:spcAft>
                <a:spcPts val="0"/>
              </a:spcAft>
              <a:buClr>
                <a:schemeClr val="dk2"/>
              </a:buClr>
              <a:buSzPts val="1400"/>
              <a:buFont typeface="Anaheim"/>
              <a:buChar char="•"/>
            </a:pPr>
            <a:endParaRPr sz="2000" dirty="0">
              <a:solidFill>
                <a:schemeClr val="dk1"/>
              </a:solidFill>
              <a:latin typeface="Anaheim"/>
              <a:ea typeface="Anaheim"/>
              <a:cs typeface="Anaheim"/>
              <a:sym typeface="Anaheim"/>
            </a:endParaRPr>
          </a:p>
          <a:p>
            <a:pPr marL="0" lvl="0" indent="0" algn="l" rtl="0">
              <a:spcBef>
                <a:spcPts val="0"/>
              </a:spcBef>
              <a:spcAft>
                <a:spcPts val="0"/>
              </a:spcAft>
              <a:buNone/>
            </a:pPr>
            <a:r>
              <a:rPr lang="en" sz="2000" dirty="0">
                <a:solidFill>
                  <a:schemeClr val="dk2"/>
                </a:solidFill>
                <a:latin typeface="Anaheim"/>
                <a:ea typeface="Anaheim"/>
                <a:cs typeface="Anaheim"/>
                <a:sym typeface="Anaheim"/>
              </a:rPr>
              <a:t>→</a:t>
            </a:r>
            <a:r>
              <a:rPr lang="en" sz="2000" dirty="0">
                <a:solidFill>
                  <a:schemeClr val="dk1"/>
                </a:solidFill>
                <a:latin typeface="Anaheim"/>
                <a:ea typeface="Anaheim"/>
                <a:cs typeface="Anaheim"/>
                <a:sym typeface="Anaheim"/>
              </a:rPr>
              <a:t> Optimal number of clusters = </a:t>
            </a:r>
            <a:r>
              <a:rPr lang="en" sz="2000" b="1" dirty="0">
                <a:solidFill>
                  <a:schemeClr val="dk2"/>
                </a:solidFill>
                <a:latin typeface="Anaheim"/>
                <a:ea typeface="Anaheim"/>
                <a:cs typeface="Anaheim"/>
                <a:sym typeface="Anaheim"/>
              </a:rPr>
              <a:t>2</a:t>
            </a:r>
            <a:endParaRPr sz="2000" b="1" dirty="0">
              <a:solidFill>
                <a:schemeClr val="dk2"/>
              </a:solidFill>
              <a:latin typeface="Anaheim"/>
              <a:ea typeface="Anaheim"/>
              <a:cs typeface="Anaheim"/>
              <a:sym typeface="Anaheim"/>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37"/>
        <p:cNvGrpSpPr/>
        <p:nvPr/>
      </p:nvGrpSpPr>
      <p:grpSpPr>
        <a:xfrm>
          <a:off x="0" y="0"/>
          <a:ext cx="0" cy="0"/>
          <a:chOff x="0" y="0"/>
          <a:chExt cx="0" cy="0"/>
        </a:xfrm>
      </p:grpSpPr>
      <p:sp>
        <p:nvSpPr>
          <p:cNvPr id="3538" name="Google Shape;3538;g23b83e38dc3_5_82"/>
          <p:cNvSpPr/>
          <p:nvPr/>
        </p:nvSpPr>
        <p:spPr>
          <a:xfrm>
            <a:off x="1" y="4769425"/>
            <a:ext cx="9144000" cy="37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39" name="Google Shape;3539;g23b83e38dc3_5_82"/>
          <p:cNvSpPr txBox="1">
            <a:spLocks noGrp="1"/>
          </p:cNvSpPr>
          <p:nvPr>
            <p:ph type="ctrTitle"/>
          </p:nvPr>
        </p:nvSpPr>
        <p:spPr>
          <a:xfrm>
            <a:off x="347490" y="231725"/>
            <a:ext cx="8406300" cy="32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None/>
            </a:pPr>
            <a:r>
              <a:rPr lang="en"/>
              <a:t>Node Clustering</a:t>
            </a:r>
            <a:endParaRPr/>
          </a:p>
        </p:txBody>
      </p:sp>
      <p:sp>
        <p:nvSpPr>
          <p:cNvPr id="3540" name="Google Shape;3540;g23b83e38dc3_5_82"/>
          <p:cNvSpPr txBox="1"/>
          <p:nvPr/>
        </p:nvSpPr>
        <p:spPr>
          <a:xfrm>
            <a:off x="248109" y="1153245"/>
            <a:ext cx="2785800" cy="3231624"/>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Clr>
                <a:schemeClr val="dk2"/>
              </a:buClr>
              <a:buSzPts val="1400"/>
              <a:buFont typeface="Anaheim"/>
              <a:buChar char="•"/>
            </a:pPr>
            <a:r>
              <a:rPr lang="en" sz="1800" dirty="0">
                <a:solidFill>
                  <a:schemeClr val="dk1"/>
                </a:solidFill>
                <a:latin typeface="Anaheim"/>
                <a:ea typeface="Anaheim"/>
                <a:cs typeface="Anaheim"/>
                <a:sym typeface="Anaheim"/>
              </a:rPr>
              <a:t>Cluster 1 dominates</a:t>
            </a:r>
            <a:endParaRPr sz="1800" dirty="0">
              <a:solidFill>
                <a:schemeClr val="dk1"/>
              </a:solidFill>
              <a:latin typeface="Anaheim"/>
              <a:ea typeface="Anaheim"/>
              <a:cs typeface="Anaheim"/>
              <a:sym typeface="Anaheim"/>
            </a:endParaRPr>
          </a:p>
          <a:p>
            <a:pPr marL="285750" lvl="0" indent="-285750" algn="l" rtl="0">
              <a:spcBef>
                <a:spcPts val="0"/>
              </a:spcBef>
              <a:spcAft>
                <a:spcPts val="0"/>
              </a:spcAft>
              <a:buClr>
                <a:schemeClr val="dk2"/>
              </a:buClr>
              <a:buSzPts val="1400"/>
              <a:buFont typeface="Anaheim"/>
              <a:buChar char="•"/>
            </a:pPr>
            <a:r>
              <a:rPr lang="en" sz="1800" dirty="0">
                <a:solidFill>
                  <a:schemeClr val="dk1"/>
                </a:solidFill>
                <a:latin typeface="Anaheim"/>
                <a:ea typeface="Anaheim"/>
                <a:cs typeface="Anaheim"/>
                <a:sym typeface="Anaheim"/>
              </a:rPr>
              <a:t>Clustering coefficient &amp; Closeness centrality are consistently high</a:t>
            </a:r>
          </a:p>
          <a:p>
            <a:pPr marL="285750" lvl="0" indent="-285750" algn="l" rtl="0">
              <a:spcBef>
                <a:spcPts val="0"/>
              </a:spcBef>
              <a:spcAft>
                <a:spcPts val="0"/>
              </a:spcAft>
              <a:buClr>
                <a:schemeClr val="dk2"/>
              </a:buClr>
              <a:buSzPts val="1400"/>
              <a:buFont typeface="Anaheim"/>
              <a:buChar char="•"/>
            </a:pPr>
            <a:endParaRPr sz="1800" dirty="0">
              <a:solidFill>
                <a:schemeClr val="dk1"/>
              </a:solidFill>
              <a:latin typeface="Anaheim"/>
              <a:ea typeface="Anaheim"/>
              <a:cs typeface="Anaheim"/>
              <a:sym typeface="Anaheim"/>
            </a:endParaRPr>
          </a:p>
          <a:p>
            <a:pPr marL="0" lvl="0" indent="0" algn="l" rtl="0">
              <a:spcBef>
                <a:spcPts val="0"/>
              </a:spcBef>
              <a:spcAft>
                <a:spcPts val="0"/>
              </a:spcAft>
              <a:buNone/>
            </a:pPr>
            <a:r>
              <a:rPr lang="en" sz="1800" dirty="0">
                <a:solidFill>
                  <a:schemeClr val="dk2"/>
                </a:solidFill>
                <a:latin typeface="Anaheim"/>
                <a:ea typeface="Anaheim"/>
                <a:cs typeface="Anaheim"/>
                <a:sym typeface="Anaheim"/>
              </a:rPr>
              <a:t>→</a:t>
            </a:r>
            <a:r>
              <a:rPr lang="en" sz="1800" dirty="0">
                <a:solidFill>
                  <a:schemeClr val="dk1"/>
                </a:solidFill>
                <a:latin typeface="Anaheim"/>
                <a:ea typeface="Anaheim"/>
                <a:cs typeface="Anaheim"/>
                <a:sym typeface="Anaheim"/>
              </a:rPr>
              <a:t> Strong connectivity patterns &amp;   </a:t>
            </a:r>
            <a:endParaRPr sz="1800" dirty="0">
              <a:solidFill>
                <a:schemeClr val="dk1"/>
              </a:solidFill>
              <a:latin typeface="Anaheim"/>
              <a:ea typeface="Anaheim"/>
              <a:cs typeface="Anaheim"/>
              <a:sym typeface="Anaheim"/>
            </a:endParaRPr>
          </a:p>
          <a:p>
            <a:pPr marL="0" lvl="0" indent="0" algn="l" rtl="0">
              <a:spcBef>
                <a:spcPts val="0"/>
              </a:spcBef>
              <a:spcAft>
                <a:spcPts val="0"/>
              </a:spcAft>
              <a:buNone/>
            </a:pPr>
            <a:r>
              <a:rPr lang="en" sz="1800" dirty="0">
                <a:solidFill>
                  <a:schemeClr val="dk1"/>
                </a:solidFill>
                <a:latin typeface="Anaheim"/>
                <a:ea typeface="Anaheim"/>
                <a:cs typeface="Anaheim"/>
                <a:sym typeface="Anaheim"/>
              </a:rPr>
              <a:t>interconnectedness among </a:t>
            </a:r>
            <a:r>
              <a:rPr lang="en" sz="1800" dirty="0" err="1">
                <a:solidFill>
                  <a:schemeClr val="dk1"/>
                </a:solidFill>
                <a:latin typeface="Anaheim"/>
                <a:ea typeface="Anaheim"/>
                <a:cs typeface="Anaheim"/>
                <a:sym typeface="Anaheim"/>
              </a:rPr>
              <a:t>neighbours</a:t>
            </a:r>
            <a:endParaRPr sz="1800" dirty="0">
              <a:solidFill>
                <a:schemeClr val="dk1"/>
              </a:solidFill>
              <a:latin typeface="Anaheim"/>
              <a:ea typeface="Anaheim"/>
              <a:cs typeface="Anaheim"/>
              <a:sym typeface="Anaheim"/>
            </a:endParaRPr>
          </a:p>
          <a:p>
            <a:pPr marL="0" lvl="0" indent="0" algn="l" rtl="0">
              <a:spcBef>
                <a:spcPts val="0"/>
              </a:spcBef>
              <a:spcAft>
                <a:spcPts val="0"/>
              </a:spcAft>
              <a:buNone/>
            </a:pPr>
            <a:r>
              <a:rPr lang="en" sz="1800" dirty="0">
                <a:solidFill>
                  <a:schemeClr val="dk2"/>
                </a:solidFill>
                <a:latin typeface="Anaheim"/>
                <a:ea typeface="Anaheim"/>
                <a:cs typeface="Anaheim"/>
                <a:sym typeface="Anaheim"/>
              </a:rPr>
              <a:t>→</a:t>
            </a:r>
            <a:r>
              <a:rPr lang="en" sz="1800" dirty="0">
                <a:solidFill>
                  <a:schemeClr val="dk1"/>
                </a:solidFill>
                <a:latin typeface="Anaheim"/>
                <a:ea typeface="Anaheim"/>
                <a:cs typeface="Anaheim"/>
                <a:sym typeface="Anaheim"/>
              </a:rPr>
              <a:t> Route optimization not recommended</a:t>
            </a:r>
            <a:endParaRPr sz="1800" dirty="0">
              <a:solidFill>
                <a:schemeClr val="dk1"/>
              </a:solidFill>
              <a:latin typeface="Anaheim"/>
              <a:ea typeface="Anaheim"/>
              <a:cs typeface="Anaheim"/>
              <a:sym typeface="Anaheim"/>
            </a:endParaRPr>
          </a:p>
        </p:txBody>
      </p:sp>
      <p:pic>
        <p:nvPicPr>
          <p:cNvPr id="3541" name="Google Shape;3541;g23b83e38dc3_5_82"/>
          <p:cNvPicPr preferRelativeResize="0"/>
          <p:nvPr/>
        </p:nvPicPr>
        <p:blipFill>
          <a:blip r:embed="rId3">
            <a:alphaModFix/>
          </a:blip>
          <a:stretch>
            <a:fillRect/>
          </a:stretch>
        </p:blipFill>
        <p:spPr>
          <a:xfrm>
            <a:off x="3285700" y="861725"/>
            <a:ext cx="5705900" cy="324614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45"/>
        <p:cNvGrpSpPr/>
        <p:nvPr/>
      </p:nvGrpSpPr>
      <p:grpSpPr>
        <a:xfrm>
          <a:off x="0" y="0"/>
          <a:ext cx="0" cy="0"/>
          <a:chOff x="0" y="0"/>
          <a:chExt cx="0" cy="0"/>
        </a:xfrm>
      </p:grpSpPr>
      <p:sp>
        <p:nvSpPr>
          <p:cNvPr id="3546" name="Google Shape;3546;g22f358cc2ac_0_150"/>
          <p:cNvSpPr txBox="1">
            <a:spLocks noGrp="1"/>
          </p:cNvSpPr>
          <p:nvPr>
            <p:ph type="subTitle" idx="1"/>
          </p:nvPr>
        </p:nvSpPr>
        <p:spPr>
          <a:xfrm>
            <a:off x="3020100" y="926700"/>
            <a:ext cx="6123900" cy="4099800"/>
          </a:xfrm>
          <a:prstGeom prst="rect">
            <a:avLst/>
          </a:prstGeom>
          <a:noFill/>
          <a:ln>
            <a:noFill/>
          </a:ln>
        </p:spPr>
        <p:txBody>
          <a:bodyPr spcFirstLastPara="1" wrap="square" lIns="91425" tIns="91425" rIns="91425" bIns="91425" anchor="ctr" anchorCtr="0">
            <a:noAutofit/>
          </a:bodyPr>
          <a:lstStyle/>
          <a:p>
            <a:pPr marL="457200" lvl="0" indent="-336550" algn="l" rtl="0">
              <a:lnSpc>
                <a:spcPct val="115000"/>
              </a:lnSpc>
              <a:spcBef>
                <a:spcPts val="1000"/>
              </a:spcBef>
              <a:spcAft>
                <a:spcPts val="0"/>
              </a:spcAft>
              <a:buClr>
                <a:schemeClr val="dk2"/>
              </a:buClr>
              <a:buSzPts val="1700"/>
              <a:buChar char="●"/>
            </a:pPr>
            <a:r>
              <a:rPr lang="en" sz="1800" dirty="0"/>
              <a:t>Utilized GNNs to embed features </a:t>
            </a:r>
            <a:endParaRPr sz="1800" dirty="0"/>
          </a:p>
          <a:p>
            <a:pPr marL="457200" lvl="0" indent="-336550" algn="l" rtl="0">
              <a:lnSpc>
                <a:spcPct val="115000"/>
              </a:lnSpc>
              <a:spcBef>
                <a:spcPts val="0"/>
              </a:spcBef>
              <a:spcAft>
                <a:spcPts val="0"/>
              </a:spcAft>
              <a:buClr>
                <a:schemeClr val="dk2"/>
              </a:buClr>
              <a:buSzPts val="1700"/>
              <a:buChar char="●"/>
            </a:pPr>
            <a:r>
              <a:rPr lang="en" sz="1800" dirty="0"/>
              <a:t>Performed Node Classification and Clustering</a:t>
            </a:r>
            <a:endParaRPr sz="1800" dirty="0"/>
          </a:p>
          <a:p>
            <a:pPr marL="457200" lvl="0" indent="-336550" algn="l" rtl="0">
              <a:lnSpc>
                <a:spcPct val="115000"/>
              </a:lnSpc>
              <a:spcBef>
                <a:spcPts val="0"/>
              </a:spcBef>
              <a:spcAft>
                <a:spcPts val="0"/>
              </a:spcAft>
              <a:buClr>
                <a:schemeClr val="dk2"/>
              </a:buClr>
              <a:buSzPts val="1700"/>
              <a:buChar char="●"/>
            </a:pPr>
            <a:r>
              <a:rPr lang="en" sz="1800" dirty="0"/>
              <a:t>In-depth analysis of network to generate important insights</a:t>
            </a:r>
            <a:endParaRPr sz="1800" dirty="0"/>
          </a:p>
          <a:p>
            <a:pPr marL="457200" lvl="0" indent="-336550" algn="l" rtl="0">
              <a:lnSpc>
                <a:spcPct val="115000"/>
              </a:lnSpc>
              <a:spcBef>
                <a:spcPts val="0"/>
              </a:spcBef>
              <a:spcAft>
                <a:spcPts val="0"/>
              </a:spcAft>
              <a:buClr>
                <a:schemeClr val="dk2"/>
              </a:buClr>
              <a:buSzPts val="1700"/>
              <a:buChar char="●"/>
            </a:pPr>
            <a:r>
              <a:rPr lang="en" sz="1800" dirty="0"/>
              <a:t>Achieved our purpose:</a:t>
            </a:r>
            <a:endParaRPr sz="1800" dirty="0"/>
          </a:p>
          <a:p>
            <a:pPr marL="914400" lvl="1" indent="-336550" algn="l" rtl="0">
              <a:lnSpc>
                <a:spcPct val="115000"/>
              </a:lnSpc>
              <a:spcBef>
                <a:spcPts val="0"/>
              </a:spcBef>
              <a:spcAft>
                <a:spcPts val="0"/>
              </a:spcAft>
              <a:buClr>
                <a:schemeClr val="dk2"/>
              </a:buClr>
              <a:buSzPts val="1700"/>
              <a:buChar char="○"/>
            </a:pPr>
            <a:r>
              <a:rPr lang="en" sz="1800" dirty="0"/>
              <a:t>Improved decision-making for airlines, airports and passengers</a:t>
            </a:r>
            <a:endParaRPr sz="1800" dirty="0"/>
          </a:p>
          <a:p>
            <a:pPr marL="914400" lvl="1" indent="-336550" algn="l" rtl="0">
              <a:lnSpc>
                <a:spcPct val="115000"/>
              </a:lnSpc>
              <a:spcBef>
                <a:spcPts val="0"/>
              </a:spcBef>
              <a:spcAft>
                <a:spcPts val="0"/>
              </a:spcAft>
              <a:buClr>
                <a:schemeClr val="dk2"/>
              </a:buClr>
              <a:buSzPts val="1700"/>
              <a:buChar char="○"/>
            </a:pPr>
            <a:r>
              <a:rPr lang="en" sz="1800" dirty="0"/>
              <a:t>Identify target markets for airlines, travel agencies and tourism boards</a:t>
            </a:r>
            <a:endParaRPr sz="1800" dirty="0"/>
          </a:p>
          <a:p>
            <a:pPr marL="914400" lvl="1" indent="-336550" algn="l" rtl="0">
              <a:lnSpc>
                <a:spcPct val="115000"/>
              </a:lnSpc>
              <a:spcBef>
                <a:spcPts val="0"/>
              </a:spcBef>
              <a:spcAft>
                <a:spcPts val="0"/>
              </a:spcAft>
              <a:buClr>
                <a:schemeClr val="dk2"/>
              </a:buClr>
              <a:buSzPts val="1700"/>
              <a:buChar char="○"/>
            </a:pPr>
            <a:r>
              <a:rPr lang="en" sz="1800" dirty="0"/>
              <a:t>Improved Route Optimization and Operational Efficiency</a:t>
            </a:r>
            <a:endParaRPr sz="1800" dirty="0"/>
          </a:p>
          <a:p>
            <a:pPr marL="0" lvl="0" indent="0" algn="l" rtl="0">
              <a:lnSpc>
                <a:spcPct val="115000"/>
              </a:lnSpc>
              <a:spcBef>
                <a:spcPts val="0"/>
              </a:spcBef>
              <a:spcAft>
                <a:spcPts val="0"/>
              </a:spcAft>
              <a:buSzPts val="1400"/>
              <a:buNone/>
            </a:pPr>
            <a:endParaRPr sz="1800" dirty="0"/>
          </a:p>
        </p:txBody>
      </p:sp>
      <p:sp>
        <p:nvSpPr>
          <p:cNvPr id="3547" name="Google Shape;3547;g22f358cc2ac_0_150"/>
          <p:cNvSpPr txBox="1">
            <a:spLocks noGrp="1"/>
          </p:cNvSpPr>
          <p:nvPr>
            <p:ph type="ctrTitle"/>
          </p:nvPr>
        </p:nvSpPr>
        <p:spPr>
          <a:xfrm>
            <a:off x="3182450" y="228600"/>
            <a:ext cx="4880100" cy="698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Conclusion</a:t>
            </a:r>
            <a:endParaRPr/>
          </a:p>
        </p:txBody>
      </p:sp>
      <p:grpSp>
        <p:nvGrpSpPr>
          <p:cNvPr id="3548" name="Google Shape;3548;g22f358cc2ac_0_150"/>
          <p:cNvGrpSpPr/>
          <p:nvPr/>
        </p:nvGrpSpPr>
        <p:grpSpPr>
          <a:xfrm rot="5400000">
            <a:off x="1473181" y="1243026"/>
            <a:ext cx="919197" cy="1051404"/>
            <a:chOff x="6035598" y="1072318"/>
            <a:chExt cx="2074469" cy="2372836"/>
          </a:xfrm>
        </p:grpSpPr>
        <p:grpSp>
          <p:nvGrpSpPr>
            <p:cNvPr id="3549" name="Google Shape;3549;g22f358cc2ac_0_150"/>
            <p:cNvGrpSpPr/>
            <p:nvPr/>
          </p:nvGrpSpPr>
          <p:grpSpPr>
            <a:xfrm>
              <a:off x="6111798" y="1072318"/>
              <a:ext cx="1998269" cy="2353786"/>
              <a:chOff x="878148" y="3519510"/>
              <a:chExt cx="890772" cy="1049251"/>
            </a:xfrm>
          </p:grpSpPr>
          <p:sp>
            <p:nvSpPr>
              <p:cNvPr id="3550" name="Google Shape;3550;g22f358cc2ac_0_150"/>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1" name="Google Shape;3551;g22f358cc2ac_0_150"/>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2" name="Google Shape;3552;g22f358cc2ac_0_150"/>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3" name="Google Shape;3553;g22f358cc2ac_0_150"/>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4" name="Google Shape;3554;g22f358cc2ac_0_150"/>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5" name="Google Shape;3555;g22f358cc2ac_0_150"/>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6" name="Google Shape;3556;g22f358cc2ac_0_150"/>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7" name="Google Shape;3557;g22f358cc2ac_0_150"/>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8" name="Google Shape;3558;g22f358cc2ac_0_150"/>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9" name="Google Shape;3559;g22f358cc2ac_0_150"/>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0" name="Google Shape;3560;g22f358cc2ac_0_150"/>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1" name="Google Shape;3561;g22f358cc2ac_0_150"/>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2" name="Google Shape;3562;g22f358cc2ac_0_150"/>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3" name="Google Shape;3563;g22f358cc2ac_0_150"/>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4" name="Google Shape;3564;g22f358cc2ac_0_150"/>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5" name="Google Shape;3565;g22f358cc2ac_0_150"/>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6" name="Google Shape;3566;g22f358cc2ac_0_150"/>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7" name="Google Shape;3567;g22f358cc2ac_0_150"/>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8" name="Google Shape;3568;g22f358cc2ac_0_150"/>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9" name="Google Shape;3569;g22f358cc2ac_0_150"/>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0" name="Google Shape;3570;g22f358cc2ac_0_150"/>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1" name="Google Shape;3571;g22f358cc2ac_0_150"/>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2" name="Google Shape;3572;g22f358cc2ac_0_150"/>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3" name="Google Shape;3573;g22f358cc2ac_0_150"/>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4" name="Google Shape;3574;g22f358cc2ac_0_150"/>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5" name="Google Shape;3575;g22f358cc2ac_0_150"/>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6" name="Google Shape;3576;g22f358cc2ac_0_150"/>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7" name="Google Shape;3577;g22f358cc2ac_0_150"/>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8" name="Google Shape;3578;g22f358cc2ac_0_150"/>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9" name="Google Shape;3579;g22f358cc2ac_0_150"/>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0" name="Google Shape;3580;g22f358cc2ac_0_150"/>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1" name="Google Shape;3581;g22f358cc2ac_0_150"/>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2" name="Google Shape;3582;g22f358cc2ac_0_150"/>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3" name="Google Shape;3583;g22f358cc2ac_0_150"/>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4" name="Google Shape;3584;g22f358cc2ac_0_150"/>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5" name="Google Shape;3585;g22f358cc2ac_0_150"/>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6" name="Google Shape;3586;g22f358cc2ac_0_150"/>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7" name="Google Shape;3587;g22f358cc2ac_0_150"/>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8" name="Google Shape;3588;g22f358cc2ac_0_150"/>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9" name="Google Shape;3589;g22f358cc2ac_0_150"/>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0" name="Google Shape;3590;g22f358cc2ac_0_150"/>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1" name="Google Shape;3591;g22f358cc2ac_0_150"/>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2" name="Google Shape;3592;g22f358cc2ac_0_150"/>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3" name="Google Shape;3593;g22f358cc2ac_0_150"/>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4" name="Google Shape;3594;g22f358cc2ac_0_150"/>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5" name="Google Shape;3595;g22f358cc2ac_0_150"/>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6" name="Google Shape;3596;g22f358cc2ac_0_150"/>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97" name="Google Shape;3597;g22f358cc2ac_0_150"/>
            <p:cNvGrpSpPr/>
            <p:nvPr/>
          </p:nvGrpSpPr>
          <p:grpSpPr>
            <a:xfrm>
              <a:off x="6035598" y="1091368"/>
              <a:ext cx="1998269" cy="2353786"/>
              <a:chOff x="878148" y="3519510"/>
              <a:chExt cx="890772" cy="1049251"/>
            </a:xfrm>
          </p:grpSpPr>
          <p:sp>
            <p:nvSpPr>
              <p:cNvPr id="3598" name="Google Shape;3598;g22f358cc2ac_0_150"/>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9" name="Google Shape;3599;g22f358cc2ac_0_150"/>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0" name="Google Shape;3600;g22f358cc2ac_0_150"/>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1" name="Google Shape;3601;g22f358cc2ac_0_150"/>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2" name="Google Shape;3602;g22f358cc2ac_0_150"/>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3" name="Google Shape;3603;g22f358cc2ac_0_150"/>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4" name="Google Shape;3604;g22f358cc2ac_0_150"/>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5" name="Google Shape;3605;g22f358cc2ac_0_150"/>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6" name="Google Shape;3606;g22f358cc2ac_0_150"/>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7" name="Google Shape;3607;g22f358cc2ac_0_150"/>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8" name="Google Shape;3608;g22f358cc2ac_0_150"/>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9" name="Google Shape;3609;g22f358cc2ac_0_150"/>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0" name="Google Shape;3610;g22f358cc2ac_0_150"/>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1" name="Google Shape;3611;g22f358cc2ac_0_150"/>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2" name="Google Shape;3612;g22f358cc2ac_0_150"/>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3" name="Google Shape;3613;g22f358cc2ac_0_150"/>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4" name="Google Shape;3614;g22f358cc2ac_0_150"/>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5" name="Google Shape;3615;g22f358cc2ac_0_150"/>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6" name="Google Shape;3616;g22f358cc2ac_0_150"/>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7" name="Google Shape;3617;g22f358cc2ac_0_150"/>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8" name="Google Shape;3618;g22f358cc2ac_0_150"/>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9" name="Google Shape;3619;g22f358cc2ac_0_150"/>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0" name="Google Shape;3620;g22f358cc2ac_0_150"/>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1" name="Google Shape;3621;g22f358cc2ac_0_150"/>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2" name="Google Shape;3622;g22f358cc2ac_0_150"/>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3" name="Google Shape;3623;g22f358cc2ac_0_150"/>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4" name="Google Shape;3624;g22f358cc2ac_0_150"/>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5" name="Google Shape;3625;g22f358cc2ac_0_150"/>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6" name="Google Shape;3626;g22f358cc2ac_0_150"/>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7" name="Google Shape;3627;g22f358cc2ac_0_150"/>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8" name="Google Shape;3628;g22f358cc2ac_0_150"/>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9" name="Google Shape;3629;g22f358cc2ac_0_150"/>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0" name="Google Shape;3630;g22f358cc2ac_0_150"/>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1" name="Google Shape;3631;g22f358cc2ac_0_150"/>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2" name="Google Shape;3632;g22f358cc2ac_0_150"/>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3" name="Google Shape;3633;g22f358cc2ac_0_150"/>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4" name="Google Shape;3634;g22f358cc2ac_0_150"/>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5" name="Google Shape;3635;g22f358cc2ac_0_150"/>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6" name="Google Shape;3636;g22f358cc2ac_0_150"/>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7" name="Google Shape;3637;g22f358cc2ac_0_150"/>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8" name="Google Shape;3638;g22f358cc2ac_0_150"/>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9" name="Google Shape;3639;g22f358cc2ac_0_150"/>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0" name="Google Shape;3640;g22f358cc2ac_0_150"/>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1" name="Google Shape;3641;g22f358cc2ac_0_150"/>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2" name="Google Shape;3642;g22f358cc2ac_0_150"/>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3" name="Google Shape;3643;g22f358cc2ac_0_150"/>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4" name="Google Shape;3644;g22f358cc2ac_0_150"/>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645" name="Google Shape;3645;g22f358cc2ac_0_150"/>
          <p:cNvSpPr/>
          <p:nvPr/>
        </p:nvSpPr>
        <p:spPr>
          <a:xfrm>
            <a:off x="-52471" y="-46058"/>
            <a:ext cx="802200" cy="523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46" name="Google Shape;3646;g22f358cc2ac_0_150"/>
          <p:cNvSpPr/>
          <p:nvPr/>
        </p:nvSpPr>
        <p:spPr>
          <a:xfrm flipH="1">
            <a:off x="-731448" y="4107209"/>
            <a:ext cx="1744995" cy="919236"/>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1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3"/>
        <p:cNvGrpSpPr/>
        <p:nvPr/>
      </p:nvGrpSpPr>
      <p:grpSpPr>
        <a:xfrm>
          <a:off x="0" y="0"/>
          <a:ext cx="0" cy="0"/>
          <a:chOff x="0" y="0"/>
          <a:chExt cx="0" cy="0"/>
        </a:xfrm>
      </p:grpSpPr>
      <p:sp>
        <p:nvSpPr>
          <p:cNvPr id="1844" name="Google Shape;1844;p5"/>
          <p:cNvSpPr txBox="1">
            <a:spLocks noGrp="1"/>
          </p:cNvSpPr>
          <p:nvPr>
            <p:ph type="title"/>
          </p:nvPr>
        </p:nvSpPr>
        <p:spPr>
          <a:xfrm>
            <a:off x="721450" y="2151425"/>
            <a:ext cx="3790200" cy="1580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Introduction</a:t>
            </a:r>
            <a:endParaRPr/>
          </a:p>
        </p:txBody>
      </p:sp>
      <p:grpSp>
        <p:nvGrpSpPr>
          <p:cNvPr id="1845" name="Google Shape;1845;p5"/>
          <p:cNvGrpSpPr/>
          <p:nvPr/>
        </p:nvGrpSpPr>
        <p:grpSpPr>
          <a:xfrm>
            <a:off x="5098499" y="3403584"/>
            <a:ext cx="3132921" cy="1892316"/>
            <a:chOff x="5098499" y="3251184"/>
            <a:chExt cx="3132921" cy="1892316"/>
          </a:xfrm>
        </p:grpSpPr>
        <p:sp>
          <p:nvSpPr>
            <p:cNvPr id="1846" name="Google Shape;1846;p5"/>
            <p:cNvSpPr/>
            <p:nvPr/>
          </p:nvSpPr>
          <p:spPr>
            <a:xfrm rot="10800000" flipH="1">
              <a:off x="5098499" y="3251184"/>
              <a:ext cx="3132921" cy="1892316"/>
            </a:xfrm>
            <a:custGeom>
              <a:avLst/>
              <a:gdLst/>
              <a:ahLst/>
              <a:cxnLst/>
              <a:rect l="l" t="t" r="r" b="b"/>
              <a:pathLst>
                <a:path w="14513" h="8766" extrusionOk="0">
                  <a:moveTo>
                    <a:pt x="13937" y="1"/>
                  </a:moveTo>
                  <a:lnTo>
                    <a:pt x="1" y="6376"/>
                  </a:lnTo>
                  <a:lnTo>
                    <a:pt x="576" y="6933"/>
                  </a:lnTo>
                  <a:lnTo>
                    <a:pt x="8999" y="6933"/>
                  </a:lnTo>
                  <a:lnTo>
                    <a:pt x="8172" y="8190"/>
                  </a:lnTo>
                  <a:lnTo>
                    <a:pt x="8747" y="8765"/>
                  </a:lnTo>
                  <a:lnTo>
                    <a:pt x="12932" y="8765"/>
                  </a:lnTo>
                  <a:lnTo>
                    <a:pt x="12932" y="6933"/>
                  </a:lnTo>
                  <a:lnTo>
                    <a:pt x="14512" y="6933"/>
                  </a:lnTo>
                  <a:lnTo>
                    <a:pt x="14512" y="576"/>
                  </a:lnTo>
                  <a:lnTo>
                    <a:pt x="1393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5"/>
            <p:cNvSpPr/>
            <p:nvPr/>
          </p:nvSpPr>
          <p:spPr>
            <a:xfrm rot="10800000" flipH="1">
              <a:off x="5098499" y="3375309"/>
              <a:ext cx="3008796" cy="1768191"/>
            </a:xfrm>
            <a:custGeom>
              <a:avLst/>
              <a:gdLst/>
              <a:ahLst/>
              <a:cxnLst/>
              <a:rect l="l" t="t" r="r" b="b"/>
              <a:pathLst>
                <a:path w="13938" h="8191" extrusionOk="0">
                  <a:moveTo>
                    <a:pt x="1" y="1"/>
                  </a:moveTo>
                  <a:lnTo>
                    <a:pt x="1" y="6376"/>
                  </a:lnTo>
                  <a:lnTo>
                    <a:pt x="8172" y="6376"/>
                  </a:lnTo>
                  <a:lnTo>
                    <a:pt x="8172" y="8190"/>
                  </a:lnTo>
                  <a:lnTo>
                    <a:pt x="12339" y="8190"/>
                  </a:lnTo>
                  <a:lnTo>
                    <a:pt x="12339" y="6376"/>
                  </a:lnTo>
                  <a:lnTo>
                    <a:pt x="13937" y="6376"/>
                  </a:lnTo>
                  <a:lnTo>
                    <a:pt x="139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5"/>
            <p:cNvSpPr/>
            <p:nvPr/>
          </p:nvSpPr>
          <p:spPr>
            <a:xfrm rot="10800000" flipH="1">
              <a:off x="5416471" y="3875480"/>
              <a:ext cx="775621" cy="1260249"/>
            </a:xfrm>
            <a:custGeom>
              <a:avLst/>
              <a:gdLst/>
              <a:ahLst/>
              <a:cxnLst/>
              <a:rect l="l" t="t" r="r" b="b"/>
              <a:pathLst>
                <a:path w="3593" h="5838" extrusionOk="0">
                  <a:moveTo>
                    <a:pt x="3108" y="1"/>
                  </a:moveTo>
                  <a:lnTo>
                    <a:pt x="1" y="5353"/>
                  </a:lnTo>
                  <a:lnTo>
                    <a:pt x="467" y="5838"/>
                  </a:lnTo>
                  <a:lnTo>
                    <a:pt x="3592" y="5838"/>
                  </a:lnTo>
                  <a:lnTo>
                    <a:pt x="3592" y="504"/>
                  </a:lnTo>
                  <a:lnTo>
                    <a:pt x="3108" y="1"/>
                  </a:lnTo>
                  <a:close/>
                </a:path>
              </a:pathLst>
            </a:custGeom>
            <a:solidFill>
              <a:srgbClr val="000000">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5"/>
            <p:cNvSpPr/>
            <p:nvPr/>
          </p:nvSpPr>
          <p:spPr>
            <a:xfrm rot="10800000" flipH="1">
              <a:off x="5416471" y="3976291"/>
              <a:ext cx="670924" cy="1159438"/>
            </a:xfrm>
            <a:custGeom>
              <a:avLst/>
              <a:gdLst/>
              <a:ahLst/>
              <a:cxnLst/>
              <a:rect l="l" t="t" r="r" b="b"/>
              <a:pathLst>
                <a:path w="3108" h="5371" extrusionOk="0">
                  <a:moveTo>
                    <a:pt x="1" y="1"/>
                  </a:moveTo>
                  <a:lnTo>
                    <a:pt x="1" y="5371"/>
                  </a:lnTo>
                  <a:lnTo>
                    <a:pt x="3108" y="5371"/>
                  </a:lnTo>
                  <a:lnTo>
                    <a:pt x="3108" y="1"/>
                  </a:lnTo>
                  <a:close/>
                </a:path>
              </a:pathLst>
            </a:custGeom>
            <a:solidFill>
              <a:srgbClr val="E5E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5"/>
            <p:cNvSpPr/>
            <p:nvPr/>
          </p:nvSpPr>
          <p:spPr>
            <a:xfrm rot="10800000" flipH="1">
              <a:off x="7079724" y="4142945"/>
              <a:ext cx="445987" cy="725107"/>
            </a:xfrm>
            <a:custGeom>
              <a:avLst/>
              <a:gdLst/>
              <a:ahLst/>
              <a:cxnLst/>
              <a:rect l="l" t="t" r="r" b="b"/>
              <a:pathLst>
                <a:path w="2066" h="3359" extrusionOk="0">
                  <a:moveTo>
                    <a:pt x="1778" y="0"/>
                  </a:moveTo>
                  <a:lnTo>
                    <a:pt x="0" y="3089"/>
                  </a:lnTo>
                  <a:lnTo>
                    <a:pt x="269" y="3358"/>
                  </a:lnTo>
                  <a:lnTo>
                    <a:pt x="2065" y="3358"/>
                  </a:lnTo>
                  <a:lnTo>
                    <a:pt x="2065" y="269"/>
                  </a:lnTo>
                  <a:lnTo>
                    <a:pt x="1778" y="0"/>
                  </a:lnTo>
                  <a:close/>
                </a:path>
              </a:pathLst>
            </a:custGeom>
            <a:solidFill>
              <a:srgbClr val="000000">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5"/>
            <p:cNvSpPr/>
            <p:nvPr/>
          </p:nvSpPr>
          <p:spPr>
            <a:xfrm rot="10800000" flipH="1">
              <a:off x="7079724" y="4201014"/>
              <a:ext cx="387918" cy="667038"/>
            </a:xfrm>
            <a:custGeom>
              <a:avLst/>
              <a:gdLst/>
              <a:ahLst/>
              <a:cxnLst/>
              <a:rect l="l" t="t" r="r" b="b"/>
              <a:pathLst>
                <a:path w="1797" h="3090" extrusionOk="0">
                  <a:moveTo>
                    <a:pt x="0" y="0"/>
                  </a:moveTo>
                  <a:lnTo>
                    <a:pt x="0" y="3089"/>
                  </a:lnTo>
                  <a:lnTo>
                    <a:pt x="1796" y="3089"/>
                  </a:lnTo>
                  <a:lnTo>
                    <a:pt x="1796" y="0"/>
                  </a:lnTo>
                  <a:close/>
                </a:path>
              </a:pathLst>
            </a:custGeom>
            <a:solidFill>
              <a:srgbClr val="E5E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52" name="Google Shape;1852;p5"/>
          <p:cNvSpPr txBox="1">
            <a:spLocks noGrp="1"/>
          </p:cNvSpPr>
          <p:nvPr>
            <p:ph type="title" idx="2"/>
          </p:nvPr>
        </p:nvSpPr>
        <p:spPr>
          <a:xfrm>
            <a:off x="713213" y="539500"/>
            <a:ext cx="1380600" cy="13812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0"/>
              <a:buNone/>
            </a:pPr>
            <a:r>
              <a:rPr lang="en"/>
              <a:t>01</a:t>
            </a:r>
            <a:endParaRPr/>
          </a:p>
        </p:txBody>
      </p:sp>
      <p:grpSp>
        <p:nvGrpSpPr>
          <p:cNvPr id="1853" name="Google Shape;1853;p5"/>
          <p:cNvGrpSpPr/>
          <p:nvPr/>
        </p:nvGrpSpPr>
        <p:grpSpPr>
          <a:xfrm>
            <a:off x="6347163" y="879097"/>
            <a:ext cx="763612" cy="873440"/>
            <a:chOff x="6035599" y="1072319"/>
            <a:chExt cx="2074471" cy="2372835"/>
          </a:xfrm>
        </p:grpSpPr>
        <p:grpSp>
          <p:nvGrpSpPr>
            <p:cNvPr id="1854" name="Google Shape;1854;p5"/>
            <p:cNvGrpSpPr/>
            <p:nvPr/>
          </p:nvGrpSpPr>
          <p:grpSpPr>
            <a:xfrm>
              <a:off x="6111799" y="1072319"/>
              <a:ext cx="1998271" cy="2353785"/>
              <a:chOff x="878148" y="3519511"/>
              <a:chExt cx="890773" cy="1049251"/>
            </a:xfrm>
          </p:grpSpPr>
          <p:sp>
            <p:nvSpPr>
              <p:cNvPr id="1855" name="Google Shape;1855;p5"/>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5"/>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5"/>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5"/>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5"/>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5"/>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5"/>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5"/>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5"/>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5"/>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5"/>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5"/>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5"/>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5"/>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5"/>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5"/>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5"/>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5"/>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5"/>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5"/>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5"/>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5"/>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5"/>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5"/>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5"/>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5"/>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5"/>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5"/>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5"/>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5"/>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5"/>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5"/>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5"/>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5"/>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5"/>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5"/>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5"/>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5"/>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5"/>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5"/>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5"/>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5"/>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5"/>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5"/>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5"/>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5"/>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5"/>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02" name="Google Shape;1902;p5"/>
            <p:cNvGrpSpPr/>
            <p:nvPr/>
          </p:nvGrpSpPr>
          <p:grpSpPr>
            <a:xfrm>
              <a:off x="6035599" y="1091369"/>
              <a:ext cx="1998271" cy="2353785"/>
              <a:chOff x="878148" y="3519511"/>
              <a:chExt cx="890773" cy="1049251"/>
            </a:xfrm>
          </p:grpSpPr>
          <p:sp>
            <p:nvSpPr>
              <p:cNvPr id="1903" name="Google Shape;1903;p5"/>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5"/>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5"/>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5"/>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5"/>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5"/>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5"/>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5"/>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5"/>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5"/>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5"/>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5"/>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5"/>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5"/>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5"/>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5"/>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5"/>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5"/>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5"/>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5"/>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5"/>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5"/>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5"/>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5"/>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5"/>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5"/>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5"/>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5"/>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5"/>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5"/>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5"/>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5"/>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5"/>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5"/>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5"/>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5"/>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5"/>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5"/>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5"/>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5"/>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5"/>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5"/>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5"/>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5"/>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5"/>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p5"/>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p5"/>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950" name="Google Shape;1950;p5"/>
          <p:cNvGrpSpPr/>
          <p:nvPr/>
        </p:nvGrpSpPr>
        <p:grpSpPr>
          <a:xfrm>
            <a:off x="8006080" y="-167639"/>
            <a:ext cx="1137920" cy="5308804"/>
            <a:chOff x="8006080" y="-167639"/>
            <a:chExt cx="1137920" cy="5308804"/>
          </a:xfrm>
        </p:grpSpPr>
        <p:sp>
          <p:nvSpPr>
            <p:cNvPr id="1951" name="Google Shape;1951;p5"/>
            <p:cNvSpPr/>
            <p:nvPr/>
          </p:nvSpPr>
          <p:spPr>
            <a:xfrm>
              <a:off x="8006080" y="-167639"/>
              <a:ext cx="1137920" cy="397002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52" name="Google Shape;1952;p5"/>
            <p:cNvSpPr/>
            <p:nvPr/>
          </p:nvSpPr>
          <p:spPr>
            <a:xfrm>
              <a:off x="8225211" y="3794705"/>
              <a:ext cx="918789" cy="13464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953" name="Google Shape;1953;p5"/>
          <p:cNvSpPr/>
          <p:nvPr/>
        </p:nvSpPr>
        <p:spPr>
          <a:xfrm>
            <a:off x="8447287" y="2268545"/>
            <a:ext cx="2555999" cy="1346460"/>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50"/>
        <p:cNvGrpSpPr/>
        <p:nvPr/>
      </p:nvGrpSpPr>
      <p:grpSpPr>
        <a:xfrm>
          <a:off x="0" y="0"/>
          <a:ext cx="0" cy="0"/>
          <a:chOff x="0" y="0"/>
          <a:chExt cx="0" cy="0"/>
        </a:xfrm>
      </p:grpSpPr>
      <p:grpSp>
        <p:nvGrpSpPr>
          <p:cNvPr id="3651" name="Google Shape;3651;g23c49f0142d_0_0"/>
          <p:cNvGrpSpPr/>
          <p:nvPr/>
        </p:nvGrpSpPr>
        <p:grpSpPr>
          <a:xfrm rot="-5400000">
            <a:off x="6297256" y="825326"/>
            <a:ext cx="919197" cy="1051404"/>
            <a:chOff x="6035598" y="1072318"/>
            <a:chExt cx="2074469" cy="2372836"/>
          </a:xfrm>
        </p:grpSpPr>
        <p:grpSp>
          <p:nvGrpSpPr>
            <p:cNvPr id="3652" name="Google Shape;3652;g23c49f0142d_0_0"/>
            <p:cNvGrpSpPr/>
            <p:nvPr/>
          </p:nvGrpSpPr>
          <p:grpSpPr>
            <a:xfrm>
              <a:off x="6111798" y="1072318"/>
              <a:ext cx="1998269" cy="2353786"/>
              <a:chOff x="878148" y="3519510"/>
              <a:chExt cx="890772" cy="1049251"/>
            </a:xfrm>
          </p:grpSpPr>
          <p:sp>
            <p:nvSpPr>
              <p:cNvPr id="3653" name="Google Shape;3653;g23c49f0142d_0_0"/>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4" name="Google Shape;3654;g23c49f0142d_0_0"/>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5" name="Google Shape;3655;g23c49f0142d_0_0"/>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6" name="Google Shape;3656;g23c49f0142d_0_0"/>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7" name="Google Shape;3657;g23c49f0142d_0_0"/>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8" name="Google Shape;3658;g23c49f0142d_0_0"/>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9" name="Google Shape;3659;g23c49f0142d_0_0"/>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0" name="Google Shape;3660;g23c49f0142d_0_0"/>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1" name="Google Shape;3661;g23c49f0142d_0_0"/>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2" name="Google Shape;3662;g23c49f0142d_0_0"/>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3" name="Google Shape;3663;g23c49f0142d_0_0"/>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4" name="Google Shape;3664;g23c49f0142d_0_0"/>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5" name="Google Shape;3665;g23c49f0142d_0_0"/>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6" name="Google Shape;3666;g23c49f0142d_0_0"/>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7" name="Google Shape;3667;g23c49f0142d_0_0"/>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8" name="Google Shape;3668;g23c49f0142d_0_0"/>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9" name="Google Shape;3669;g23c49f0142d_0_0"/>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0" name="Google Shape;3670;g23c49f0142d_0_0"/>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1" name="Google Shape;3671;g23c49f0142d_0_0"/>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2" name="Google Shape;3672;g23c49f0142d_0_0"/>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3" name="Google Shape;3673;g23c49f0142d_0_0"/>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4" name="Google Shape;3674;g23c49f0142d_0_0"/>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5" name="Google Shape;3675;g23c49f0142d_0_0"/>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6" name="Google Shape;3676;g23c49f0142d_0_0"/>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7" name="Google Shape;3677;g23c49f0142d_0_0"/>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8" name="Google Shape;3678;g23c49f0142d_0_0"/>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9" name="Google Shape;3679;g23c49f0142d_0_0"/>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0" name="Google Shape;3680;g23c49f0142d_0_0"/>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1" name="Google Shape;3681;g23c49f0142d_0_0"/>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2" name="Google Shape;3682;g23c49f0142d_0_0"/>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3" name="Google Shape;3683;g23c49f0142d_0_0"/>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4" name="Google Shape;3684;g23c49f0142d_0_0"/>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5" name="Google Shape;3685;g23c49f0142d_0_0"/>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6" name="Google Shape;3686;g23c49f0142d_0_0"/>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7" name="Google Shape;3687;g23c49f0142d_0_0"/>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8" name="Google Shape;3688;g23c49f0142d_0_0"/>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9" name="Google Shape;3689;g23c49f0142d_0_0"/>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0" name="Google Shape;3690;g23c49f0142d_0_0"/>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1" name="Google Shape;3691;g23c49f0142d_0_0"/>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2" name="Google Shape;3692;g23c49f0142d_0_0"/>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3" name="Google Shape;3693;g23c49f0142d_0_0"/>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4" name="Google Shape;3694;g23c49f0142d_0_0"/>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5" name="Google Shape;3695;g23c49f0142d_0_0"/>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6" name="Google Shape;3696;g23c49f0142d_0_0"/>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7" name="Google Shape;3697;g23c49f0142d_0_0"/>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8" name="Google Shape;3698;g23c49f0142d_0_0"/>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9" name="Google Shape;3699;g23c49f0142d_0_0"/>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00" name="Google Shape;3700;g23c49f0142d_0_0"/>
            <p:cNvGrpSpPr/>
            <p:nvPr/>
          </p:nvGrpSpPr>
          <p:grpSpPr>
            <a:xfrm>
              <a:off x="6035598" y="1091368"/>
              <a:ext cx="1998269" cy="2353786"/>
              <a:chOff x="878148" y="3519510"/>
              <a:chExt cx="890772" cy="1049251"/>
            </a:xfrm>
          </p:grpSpPr>
          <p:sp>
            <p:nvSpPr>
              <p:cNvPr id="3701" name="Google Shape;3701;g23c49f0142d_0_0"/>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2" name="Google Shape;3702;g23c49f0142d_0_0"/>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3" name="Google Shape;3703;g23c49f0142d_0_0"/>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4" name="Google Shape;3704;g23c49f0142d_0_0"/>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5" name="Google Shape;3705;g23c49f0142d_0_0"/>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6" name="Google Shape;3706;g23c49f0142d_0_0"/>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7" name="Google Shape;3707;g23c49f0142d_0_0"/>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8" name="Google Shape;3708;g23c49f0142d_0_0"/>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9" name="Google Shape;3709;g23c49f0142d_0_0"/>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0" name="Google Shape;3710;g23c49f0142d_0_0"/>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1" name="Google Shape;3711;g23c49f0142d_0_0"/>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2" name="Google Shape;3712;g23c49f0142d_0_0"/>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3" name="Google Shape;3713;g23c49f0142d_0_0"/>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4" name="Google Shape;3714;g23c49f0142d_0_0"/>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5" name="Google Shape;3715;g23c49f0142d_0_0"/>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6" name="Google Shape;3716;g23c49f0142d_0_0"/>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7" name="Google Shape;3717;g23c49f0142d_0_0"/>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8" name="Google Shape;3718;g23c49f0142d_0_0"/>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9" name="Google Shape;3719;g23c49f0142d_0_0"/>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0" name="Google Shape;3720;g23c49f0142d_0_0"/>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1" name="Google Shape;3721;g23c49f0142d_0_0"/>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2" name="Google Shape;3722;g23c49f0142d_0_0"/>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3" name="Google Shape;3723;g23c49f0142d_0_0"/>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4" name="Google Shape;3724;g23c49f0142d_0_0"/>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5" name="Google Shape;3725;g23c49f0142d_0_0"/>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6" name="Google Shape;3726;g23c49f0142d_0_0"/>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7" name="Google Shape;3727;g23c49f0142d_0_0"/>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8" name="Google Shape;3728;g23c49f0142d_0_0"/>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9" name="Google Shape;3729;g23c49f0142d_0_0"/>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0" name="Google Shape;3730;g23c49f0142d_0_0"/>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1" name="Google Shape;3731;g23c49f0142d_0_0"/>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2" name="Google Shape;3732;g23c49f0142d_0_0"/>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3" name="Google Shape;3733;g23c49f0142d_0_0"/>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4" name="Google Shape;3734;g23c49f0142d_0_0"/>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5" name="Google Shape;3735;g23c49f0142d_0_0"/>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6" name="Google Shape;3736;g23c49f0142d_0_0"/>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7" name="Google Shape;3737;g23c49f0142d_0_0"/>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8" name="Google Shape;3738;g23c49f0142d_0_0"/>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9" name="Google Shape;3739;g23c49f0142d_0_0"/>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0" name="Google Shape;3740;g23c49f0142d_0_0"/>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1" name="Google Shape;3741;g23c49f0142d_0_0"/>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2" name="Google Shape;3742;g23c49f0142d_0_0"/>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3" name="Google Shape;3743;g23c49f0142d_0_0"/>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4" name="Google Shape;3744;g23c49f0142d_0_0"/>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5" name="Google Shape;3745;g23c49f0142d_0_0"/>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6" name="Google Shape;3746;g23c49f0142d_0_0"/>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7" name="Google Shape;3747;g23c49f0142d_0_0"/>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748" name="Google Shape;3748;g23c49f0142d_0_0"/>
          <p:cNvSpPr/>
          <p:nvPr/>
        </p:nvSpPr>
        <p:spPr>
          <a:xfrm>
            <a:off x="7998573" y="-46050"/>
            <a:ext cx="1145400" cy="523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49" name="Google Shape;3749;g23c49f0142d_0_0"/>
          <p:cNvSpPr txBox="1">
            <a:spLocks noGrp="1"/>
          </p:cNvSpPr>
          <p:nvPr>
            <p:ph type="ctrTitle" idx="4294967295"/>
          </p:nvPr>
        </p:nvSpPr>
        <p:spPr>
          <a:xfrm>
            <a:off x="347490" y="231725"/>
            <a:ext cx="8406300" cy="32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None/>
            </a:pPr>
            <a:r>
              <a:rPr lang="en" sz="3000"/>
              <a:t>Future Work</a:t>
            </a:r>
            <a:endParaRPr sz="3000"/>
          </a:p>
        </p:txBody>
      </p:sp>
      <p:sp>
        <p:nvSpPr>
          <p:cNvPr id="3750" name="Google Shape;3750;g23c49f0142d_0_0"/>
          <p:cNvSpPr txBox="1"/>
          <p:nvPr/>
        </p:nvSpPr>
        <p:spPr>
          <a:xfrm>
            <a:off x="62950" y="597350"/>
            <a:ext cx="5395500" cy="465930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0"/>
              </a:spcBef>
              <a:spcAft>
                <a:spcPts val="0"/>
              </a:spcAft>
              <a:buClr>
                <a:schemeClr val="dk2"/>
              </a:buClr>
              <a:buSzPts val="1700"/>
              <a:buFont typeface="Anaheim"/>
              <a:buChar char="•"/>
            </a:pPr>
            <a:r>
              <a:rPr lang="en" sz="1700" b="1">
                <a:solidFill>
                  <a:schemeClr val="dk1"/>
                </a:solidFill>
                <a:latin typeface="Anaheim"/>
                <a:ea typeface="Anaheim"/>
                <a:cs typeface="Anaheim"/>
                <a:sym typeface="Anaheim"/>
              </a:rPr>
              <a:t>Link Prediction</a:t>
            </a:r>
            <a:endParaRPr sz="1700" b="1">
              <a:solidFill>
                <a:schemeClr val="dk1"/>
              </a:solidFill>
              <a:latin typeface="Anaheim"/>
              <a:ea typeface="Anaheim"/>
              <a:cs typeface="Anaheim"/>
              <a:sym typeface="Anaheim"/>
            </a:endParaRPr>
          </a:p>
          <a:p>
            <a:pPr marL="914400" lvl="1" indent="-336550" algn="l" rtl="0">
              <a:lnSpc>
                <a:spcPct val="115000"/>
              </a:lnSpc>
              <a:spcBef>
                <a:spcPts val="0"/>
              </a:spcBef>
              <a:spcAft>
                <a:spcPts val="0"/>
              </a:spcAft>
              <a:buClr>
                <a:schemeClr val="dk2"/>
              </a:buClr>
              <a:buSzPts val="1700"/>
              <a:buFont typeface="Anaheim"/>
              <a:buChar char="○"/>
            </a:pPr>
            <a:r>
              <a:rPr lang="en" sz="1700">
                <a:solidFill>
                  <a:schemeClr val="dk1"/>
                </a:solidFill>
                <a:latin typeface="Anaheim"/>
                <a:ea typeface="Anaheim"/>
                <a:cs typeface="Anaheim"/>
                <a:sym typeface="Anaheim"/>
              </a:rPr>
              <a:t>Predict routes for proposed airports</a:t>
            </a:r>
            <a:endParaRPr sz="1700">
              <a:solidFill>
                <a:schemeClr val="dk1"/>
              </a:solidFill>
              <a:latin typeface="Anaheim"/>
              <a:ea typeface="Anaheim"/>
              <a:cs typeface="Anaheim"/>
              <a:sym typeface="Anaheim"/>
            </a:endParaRPr>
          </a:p>
          <a:p>
            <a:pPr marL="457200" lvl="0" indent="-336550" algn="l" rtl="0">
              <a:lnSpc>
                <a:spcPct val="115000"/>
              </a:lnSpc>
              <a:spcBef>
                <a:spcPts val="0"/>
              </a:spcBef>
              <a:spcAft>
                <a:spcPts val="0"/>
              </a:spcAft>
              <a:buClr>
                <a:schemeClr val="dk2"/>
              </a:buClr>
              <a:buSzPts val="1700"/>
              <a:buFont typeface="Anaheim"/>
              <a:buChar char="•"/>
            </a:pPr>
            <a:r>
              <a:rPr lang="en" sz="1700" b="1">
                <a:solidFill>
                  <a:schemeClr val="dk1"/>
                </a:solidFill>
                <a:latin typeface="Anaheim"/>
                <a:ea typeface="Anaheim"/>
                <a:cs typeface="Anaheim"/>
                <a:sym typeface="Anaheim"/>
              </a:rPr>
              <a:t>Temporal Analysis</a:t>
            </a:r>
            <a:endParaRPr sz="1700" b="1">
              <a:solidFill>
                <a:schemeClr val="dk1"/>
              </a:solidFill>
              <a:latin typeface="Anaheim"/>
              <a:ea typeface="Anaheim"/>
              <a:cs typeface="Anaheim"/>
              <a:sym typeface="Anaheim"/>
            </a:endParaRPr>
          </a:p>
          <a:p>
            <a:pPr marL="914400" lvl="1" indent="-336550" algn="l" rtl="0">
              <a:lnSpc>
                <a:spcPct val="115000"/>
              </a:lnSpc>
              <a:spcBef>
                <a:spcPts val="0"/>
              </a:spcBef>
              <a:spcAft>
                <a:spcPts val="0"/>
              </a:spcAft>
              <a:buClr>
                <a:schemeClr val="dk2"/>
              </a:buClr>
              <a:buSzPts val="1700"/>
              <a:buFont typeface="Anaheim"/>
              <a:buChar char="○"/>
            </a:pPr>
            <a:r>
              <a:rPr lang="en" sz="1700">
                <a:solidFill>
                  <a:schemeClr val="dk1"/>
                </a:solidFill>
                <a:latin typeface="Anaheim"/>
                <a:ea typeface="Anaheim"/>
                <a:cs typeface="Anaheim"/>
                <a:sym typeface="Anaheim"/>
              </a:rPr>
              <a:t>Analyze evolution of network over time </a:t>
            </a:r>
            <a:endParaRPr sz="1700">
              <a:solidFill>
                <a:schemeClr val="dk1"/>
              </a:solidFill>
              <a:latin typeface="Anaheim"/>
              <a:ea typeface="Anaheim"/>
              <a:cs typeface="Anaheim"/>
              <a:sym typeface="Anaheim"/>
            </a:endParaRPr>
          </a:p>
          <a:p>
            <a:pPr marL="914400" lvl="1" indent="-336550" algn="l" rtl="0">
              <a:lnSpc>
                <a:spcPct val="115000"/>
              </a:lnSpc>
              <a:spcBef>
                <a:spcPts val="0"/>
              </a:spcBef>
              <a:spcAft>
                <a:spcPts val="0"/>
              </a:spcAft>
              <a:buClr>
                <a:schemeClr val="dk2"/>
              </a:buClr>
              <a:buSzPts val="1700"/>
              <a:buFont typeface="Anaheim"/>
              <a:buChar char="○"/>
            </a:pPr>
            <a:r>
              <a:rPr lang="en" sz="1700">
                <a:solidFill>
                  <a:schemeClr val="dk1"/>
                </a:solidFill>
                <a:latin typeface="Anaheim"/>
                <a:ea typeface="Anaheim"/>
                <a:cs typeface="Anaheim"/>
                <a:sym typeface="Anaheim"/>
              </a:rPr>
              <a:t>Recognize trends</a:t>
            </a:r>
            <a:endParaRPr sz="1700">
              <a:solidFill>
                <a:schemeClr val="dk1"/>
              </a:solidFill>
              <a:latin typeface="Anaheim"/>
              <a:ea typeface="Anaheim"/>
              <a:cs typeface="Anaheim"/>
              <a:sym typeface="Anaheim"/>
            </a:endParaRPr>
          </a:p>
          <a:p>
            <a:pPr marL="457200" lvl="0" indent="-336550" algn="l" rtl="0">
              <a:lnSpc>
                <a:spcPct val="115000"/>
              </a:lnSpc>
              <a:spcBef>
                <a:spcPts val="0"/>
              </a:spcBef>
              <a:spcAft>
                <a:spcPts val="0"/>
              </a:spcAft>
              <a:buClr>
                <a:schemeClr val="dk2"/>
              </a:buClr>
              <a:buSzPts val="1700"/>
              <a:buFont typeface="Anaheim"/>
              <a:buChar char="•"/>
            </a:pPr>
            <a:r>
              <a:rPr lang="en" sz="1700" b="1">
                <a:solidFill>
                  <a:schemeClr val="dk1"/>
                </a:solidFill>
                <a:latin typeface="Anaheim"/>
                <a:ea typeface="Anaheim"/>
                <a:cs typeface="Anaheim"/>
                <a:sym typeface="Anaheim"/>
              </a:rPr>
              <a:t>Multimodal Transportation Network</a:t>
            </a:r>
            <a:endParaRPr sz="1700" b="1">
              <a:solidFill>
                <a:schemeClr val="dk1"/>
              </a:solidFill>
              <a:latin typeface="Anaheim"/>
              <a:ea typeface="Anaheim"/>
              <a:cs typeface="Anaheim"/>
              <a:sym typeface="Anaheim"/>
            </a:endParaRPr>
          </a:p>
          <a:p>
            <a:pPr marL="914400" lvl="1" indent="-336550" algn="l" rtl="0">
              <a:lnSpc>
                <a:spcPct val="115000"/>
              </a:lnSpc>
              <a:spcBef>
                <a:spcPts val="0"/>
              </a:spcBef>
              <a:spcAft>
                <a:spcPts val="0"/>
              </a:spcAft>
              <a:buClr>
                <a:schemeClr val="dk2"/>
              </a:buClr>
              <a:buSzPts val="1700"/>
              <a:buFont typeface="Anaheim"/>
              <a:buChar char="○"/>
            </a:pPr>
            <a:r>
              <a:rPr lang="en" sz="1700">
                <a:solidFill>
                  <a:schemeClr val="dk1"/>
                </a:solidFill>
                <a:latin typeface="Anaheim"/>
                <a:ea typeface="Anaheim"/>
                <a:cs typeface="Anaheim"/>
                <a:sym typeface="Anaheim"/>
              </a:rPr>
              <a:t>Expand analysis encompassing other modes of transportation</a:t>
            </a:r>
            <a:endParaRPr sz="1700">
              <a:solidFill>
                <a:schemeClr val="dk1"/>
              </a:solidFill>
              <a:latin typeface="Anaheim"/>
              <a:ea typeface="Anaheim"/>
              <a:cs typeface="Anaheim"/>
              <a:sym typeface="Anaheim"/>
            </a:endParaRPr>
          </a:p>
          <a:p>
            <a:pPr marL="457200" lvl="0" indent="-336550" algn="l" rtl="0">
              <a:lnSpc>
                <a:spcPct val="115000"/>
              </a:lnSpc>
              <a:spcBef>
                <a:spcPts val="0"/>
              </a:spcBef>
              <a:spcAft>
                <a:spcPts val="0"/>
              </a:spcAft>
              <a:buClr>
                <a:schemeClr val="dk2"/>
              </a:buClr>
              <a:buSzPts val="1700"/>
              <a:buFont typeface="Anaheim"/>
              <a:buChar char="•"/>
            </a:pPr>
            <a:r>
              <a:rPr lang="en" sz="1700" b="1">
                <a:solidFill>
                  <a:schemeClr val="dk1"/>
                </a:solidFill>
                <a:latin typeface="Anaheim"/>
                <a:ea typeface="Anaheim"/>
                <a:cs typeface="Anaheim"/>
                <a:sym typeface="Anaheim"/>
              </a:rPr>
              <a:t>Node Feature Engineering</a:t>
            </a:r>
            <a:endParaRPr sz="1700" b="1">
              <a:solidFill>
                <a:schemeClr val="dk1"/>
              </a:solidFill>
              <a:latin typeface="Anaheim"/>
              <a:ea typeface="Anaheim"/>
              <a:cs typeface="Anaheim"/>
              <a:sym typeface="Anaheim"/>
            </a:endParaRPr>
          </a:p>
          <a:p>
            <a:pPr marL="914400" lvl="1" indent="-336550" algn="l" rtl="0">
              <a:lnSpc>
                <a:spcPct val="115000"/>
              </a:lnSpc>
              <a:spcBef>
                <a:spcPts val="0"/>
              </a:spcBef>
              <a:spcAft>
                <a:spcPts val="0"/>
              </a:spcAft>
              <a:buClr>
                <a:schemeClr val="dk2"/>
              </a:buClr>
              <a:buSzPts val="1700"/>
              <a:buFont typeface="Anaheim"/>
              <a:buChar char="○"/>
            </a:pPr>
            <a:r>
              <a:rPr lang="en" sz="1700">
                <a:solidFill>
                  <a:schemeClr val="dk1"/>
                </a:solidFill>
                <a:latin typeface="Anaheim"/>
                <a:ea typeface="Anaheim"/>
                <a:cs typeface="Anaheim"/>
                <a:sym typeface="Anaheim"/>
              </a:rPr>
              <a:t>Explore additional node features:</a:t>
            </a:r>
            <a:endParaRPr sz="1700">
              <a:solidFill>
                <a:schemeClr val="dk1"/>
              </a:solidFill>
              <a:latin typeface="Anaheim"/>
              <a:ea typeface="Anaheim"/>
              <a:cs typeface="Anaheim"/>
              <a:sym typeface="Anaheim"/>
            </a:endParaRPr>
          </a:p>
          <a:p>
            <a:pPr marL="1371600" lvl="2" indent="-336550" algn="l" rtl="0">
              <a:lnSpc>
                <a:spcPct val="115000"/>
              </a:lnSpc>
              <a:spcBef>
                <a:spcPts val="0"/>
              </a:spcBef>
              <a:spcAft>
                <a:spcPts val="0"/>
              </a:spcAft>
              <a:buClr>
                <a:schemeClr val="dk2"/>
              </a:buClr>
              <a:buSzPts val="1700"/>
              <a:buFont typeface="Anaheim"/>
              <a:buChar char="■"/>
            </a:pPr>
            <a:r>
              <a:rPr lang="en" sz="1700">
                <a:solidFill>
                  <a:schemeClr val="dk1"/>
                </a:solidFill>
                <a:latin typeface="Anaheim"/>
                <a:ea typeface="Anaheim"/>
                <a:cs typeface="Anaheim"/>
                <a:sym typeface="Anaheim"/>
              </a:rPr>
              <a:t>Passenger traffic, airport facilities or socio-economic factors</a:t>
            </a:r>
            <a:endParaRPr sz="1700">
              <a:solidFill>
                <a:schemeClr val="dk1"/>
              </a:solidFill>
              <a:latin typeface="Anaheim"/>
              <a:ea typeface="Anaheim"/>
              <a:cs typeface="Anaheim"/>
              <a:sym typeface="Anaheim"/>
            </a:endParaRPr>
          </a:p>
          <a:p>
            <a:pPr marL="457200" lvl="0" indent="-336550" algn="l" rtl="0">
              <a:lnSpc>
                <a:spcPct val="115000"/>
              </a:lnSpc>
              <a:spcBef>
                <a:spcPts val="0"/>
              </a:spcBef>
              <a:spcAft>
                <a:spcPts val="0"/>
              </a:spcAft>
              <a:buClr>
                <a:schemeClr val="dk2"/>
              </a:buClr>
              <a:buSzPts val="1700"/>
              <a:buFont typeface="Anaheim"/>
              <a:buChar char="•"/>
            </a:pPr>
            <a:r>
              <a:rPr lang="en" sz="1700" b="1">
                <a:solidFill>
                  <a:schemeClr val="dk1"/>
                </a:solidFill>
                <a:latin typeface="Anaheim"/>
                <a:ea typeface="Anaheim"/>
                <a:cs typeface="Anaheim"/>
                <a:sym typeface="Anaheim"/>
              </a:rPr>
              <a:t>Alternative Clustering Techniques</a:t>
            </a:r>
            <a:endParaRPr sz="1700" b="1">
              <a:solidFill>
                <a:schemeClr val="dk1"/>
              </a:solidFill>
              <a:latin typeface="Anaheim"/>
              <a:ea typeface="Anaheim"/>
              <a:cs typeface="Anaheim"/>
              <a:sym typeface="Anaheim"/>
            </a:endParaRPr>
          </a:p>
          <a:p>
            <a:pPr marL="914400" lvl="1" indent="-336550" algn="l" rtl="0">
              <a:lnSpc>
                <a:spcPct val="115000"/>
              </a:lnSpc>
              <a:spcBef>
                <a:spcPts val="0"/>
              </a:spcBef>
              <a:spcAft>
                <a:spcPts val="0"/>
              </a:spcAft>
              <a:buClr>
                <a:schemeClr val="dk2"/>
              </a:buClr>
              <a:buSzPts val="1700"/>
              <a:buFont typeface="Anaheim"/>
              <a:buChar char="○"/>
            </a:pPr>
            <a:r>
              <a:rPr lang="en" sz="1700">
                <a:solidFill>
                  <a:schemeClr val="dk1"/>
                </a:solidFill>
                <a:latin typeface="Anaheim"/>
                <a:ea typeface="Anaheim"/>
                <a:cs typeface="Anaheim"/>
                <a:sym typeface="Anaheim"/>
              </a:rPr>
              <a:t>Experiment with different clustering algorithms and model architectures </a:t>
            </a:r>
            <a:endParaRPr sz="1700">
              <a:solidFill>
                <a:schemeClr val="dk1"/>
              </a:solidFill>
              <a:latin typeface="Anaheim"/>
              <a:ea typeface="Anaheim"/>
              <a:cs typeface="Anaheim"/>
              <a:sym typeface="Anaheim"/>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54"/>
        <p:cNvGrpSpPr/>
        <p:nvPr/>
      </p:nvGrpSpPr>
      <p:grpSpPr>
        <a:xfrm>
          <a:off x="0" y="0"/>
          <a:ext cx="0" cy="0"/>
          <a:chOff x="0" y="0"/>
          <a:chExt cx="0" cy="0"/>
        </a:xfrm>
      </p:grpSpPr>
      <p:pic>
        <p:nvPicPr>
          <p:cNvPr id="3755" name="Google Shape;3755;p21"/>
          <p:cNvPicPr preferRelativeResize="0"/>
          <p:nvPr/>
        </p:nvPicPr>
        <p:blipFill>
          <a:blip r:embed="rId4">
            <a:alphaModFix/>
          </a:blip>
          <a:stretch>
            <a:fillRect/>
          </a:stretch>
        </p:blipFill>
        <p:spPr>
          <a:xfrm>
            <a:off x="1991" y="0"/>
            <a:ext cx="9140019" cy="5143501"/>
          </a:xfrm>
          <a:prstGeom prst="rect">
            <a:avLst/>
          </a:prstGeom>
          <a:noFill/>
          <a:ln>
            <a:noFill/>
          </a:ln>
        </p:spPr>
      </p:pic>
      <p:sp>
        <p:nvSpPr>
          <p:cNvPr id="3756" name="Google Shape;3756;p21"/>
          <p:cNvSpPr txBox="1">
            <a:spLocks noGrp="1"/>
          </p:cNvSpPr>
          <p:nvPr>
            <p:ph type="body" idx="1"/>
          </p:nvPr>
        </p:nvSpPr>
        <p:spPr>
          <a:xfrm rot="-2090444">
            <a:off x="3149987" y="2255284"/>
            <a:ext cx="1321729" cy="415278"/>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1400"/>
              <a:buNone/>
            </a:pPr>
            <a:r>
              <a:rPr lang="en" sz="1700" b="0">
                <a:solidFill>
                  <a:schemeClr val="dk2"/>
                </a:solidFill>
                <a:latin typeface="Pacifico"/>
                <a:ea typeface="Pacifico"/>
                <a:cs typeface="Pacifico"/>
                <a:sym typeface="Pacifico"/>
              </a:rPr>
              <a:t>Thank You!</a:t>
            </a:r>
            <a:endParaRPr sz="1700" b="0">
              <a:solidFill>
                <a:schemeClr val="dk2"/>
              </a:solidFill>
              <a:latin typeface="Pacifico"/>
              <a:ea typeface="Pacifico"/>
              <a:cs typeface="Pacifico"/>
              <a:sym typeface="Pacifico"/>
            </a:endParaRPr>
          </a:p>
        </p:txBody>
      </p:sp>
      <p:sp>
        <p:nvSpPr>
          <p:cNvPr id="3757" name="Google Shape;3757;p21"/>
          <p:cNvSpPr/>
          <p:nvPr/>
        </p:nvSpPr>
        <p:spPr>
          <a:xfrm>
            <a:off x="1" y="4583259"/>
            <a:ext cx="9144000" cy="560241"/>
          </a:xfrm>
          <a:prstGeom prst="rect">
            <a:avLst/>
          </a:prstGeom>
          <a:solidFill>
            <a:schemeClr val="accent1"/>
          </a:solidFill>
          <a:ln w="25400" cap="flat" cmpd="sng">
            <a:solidFill>
              <a:srgbClr val="B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61"/>
        <p:cNvGrpSpPr/>
        <p:nvPr/>
      </p:nvGrpSpPr>
      <p:grpSpPr>
        <a:xfrm>
          <a:off x="0" y="0"/>
          <a:ext cx="0" cy="0"/>
          <a:chOff x="0" y="0"/>
          <a:chExt cx="0" cy="0"/>
        </a:xfrm>
      </p:grpSpPr>
      <p:sp>
        <p:nvSpPr>
          <p:cNvPr id="3762" name="Google Shape;3762;p20"/>
          <p:cNvSpPr txBox="1"/>
          <p:nvPr/>
        </p:nvSpPr>
        <p:spPr>
          <a:xfrm>
            <a:off x="2115730" y="365760"/>
            <a:ext cx="4912540" cy="393192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6000" b="0" i="0" u="none" strike="noStrike" cap="none">
              <a:solidFill>
                <a:srgbClr val="000000"/>
              </a:solidFill>
              <a:latin typeface="Alata"/>
              <a:ea typeface="Alata"/>
              <a:cs typeface="Alata"/>
              <a:sym typeface="Alata"/>
            </a:endParaRPr>
          </a:p>
          <a:p>
            <a:pPr marL="0" marR="0" lvl="0" indent="0" algn="ctr" rtl="0">
              <a:lnSpc>
                <a:spcPct val="100000"/>
              </a:lnSpc>
              <a:spcBef>
                <a:spcPts val="0"/>
              </a:spcBef>
              <a:spcAft>
                <a:spcPts val="0"/>
              </a:spcAft>
              <a:buNone/>
            </a:pPr>
            <a:endParaRPr sz="6000" b="0" i="0" u="none" strike="noStrike" cap="none">
              <a:solidFill>
                <a:srgbClr val="000000"/>
              </a:solidFill>
              <a:latin typeface="Alata"/>
              <a:ea typeface="Alata"/>
              <a:cs typeface="Alata"/>
              <a:sym typeface="Alata"/>
            </a:endParaRPr>
          </a:p>
          <a:p>
            <a:pPr marL="0" marR="0" lvl="0" indent="0" algn="ctr" rtl="0">
              <a:lnSpc>
                <a:spcPct val="100000"/>
              </a:lnSpc>
              <a:spcBef>
                <a:spcPts val="0"/>
              </a:spcBef>
              <a:spcAft>
                <a:spcPts val="0"/>
              </a:spcAft>
              <a:buNone/>
            </a:pPr>
            <a:r>
              <a:rPr lang="en" sz="6000" i="0" u="none" strike="noStrike" cap="none">
                <a:solidFill>
                  <a:srgbClr val="000000"/>
                </a:solidFill>
                <a:latin typeface="Alata"/>
                <a:ea typeface="Alata"/>
                <a:cs typeface="Alata"/>
                <a:sym typeface="Alata"/>
              </a:rPr>
              <a:t>Q&amp;A</a:t>
            </a:r>
            <a:endParaRPr>
              <a:latin typeface="Alata"/>
              <a:ea typeface="Alata"/>
              <a:cs typeface="Alata"/>
              <a:sym typeface="Alata"/>
            </a:endParaRPr>
          </a:p>
        </p:txBody>
      </p:sp>
      <p:sp>
        <p:nvSpPr>
          <p:cNvPr id="3763" name="Google Shape;3763;p20"/>
          <p:cNvSpPr/>
          <p:nvPr/>
        </p:nvSpPr>
        <p:spPr>
          <a:xfrm>
            <a:off x="0" y="4583259"/>
            <a:ext cx="9144000" cy="56024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764" name="Google Shape;3764;p20" descr="fasten seats belt - fasten seat belt illustrations, artwork, cartoons and icons"/>
          <p:cNvPicPr preferRelativeResize="0"/>
          <p:nvPr/>
        </p:nvPicPr>
        <p:blipFill rotWithShape="1">
          <a:blip r:embed="rId3">
            <a:alphaModFix/>
          </a:blip>
          <a:srcRect t="7906" b="43309"/>
          <a:stretch/>
        </p:blipFill>
        <p:spPr>
          <a:xfrm>
            <a:off x="2933295" y="909603"/>
            <a:ext cx="3277408" cy="8229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800"/>
                                  </p:stCondLst>
                                  <p:childTnLst>
                                    <p:set>
                                      <p:cBhvr>
                                        <p:cTn id="6" dur="1" fill="hold">
                                          <p:stCondLst>
                                            <p:cond delay="1"/>
                                          </p:stCondLst>
                                        </p:cTn>
                                        <p:tgtEl>
                                          <p:spTgt spid="37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6"/>
          <p:cNvSpPr/>
          <p:nvPr/>
        </p:nvSpPr>
        <p:spPr>
          <a:xfrm>
            <a:off x="0" y="3878359"/>
            <a:ext cx="9195406" cy="50369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59" name="Google Shape;1959;p6"/>
          <p:cNvSpPr txBox="1">
            <a:spLocks noGrp="1"/>
          </p:cNvSpPr>
          <p:nvPr>
            <p:ph type="subTitle" idx="1"/>
          </p:nvPr>
        </p:nvSpPr>
        <p:spPr>
          <a:xfrm>
            <a:off x="243850" y="711200"/>
            <a:ext cx="8654100" cy="316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000"/>
              <a:t>We transform air transportation data into a graph network, with airports as nodes which can retain features, and flight routes as edges. </a:t>
            </a:r>
            <a:endParaRPr sz="2000"/>
          </a:p>
          <a:p>
            <a:pPr marL="0" lvl="0" indent="0" algn="l" rtl="0">
              <a:lnSpc>
                <a:spcPct val="100000"/>
              </a:lnSpc>
              <a:spcBef>
                <a:spcPts val="0"/>
              </a:spcBef>
              <a:spcAft>
                <a:spcPts val="0"/>
              </a:spcAft>
              <a:buSzPts val="1400"/>
              <a:buNone/>
            </a:pPr>
            <a:endParaRPr sz="2000"/>
          </a:p>
          <a:p>
            <a:pPr marL="0" lvl="0" indent="0" algn="l" rtl="0">
              <a:lnSpc>
                <a:spcPct val="100000"/>
              </a:lnSpc>
              <a:spcBef>
                <a:spcPts val="0"/>
              </a:spcBef>
              <a:spcAft>
                <a:spcPts val="0"/>
              </a:spcAft>
              <a:buSzPts val="1400"/>
              <a:buNone/>
            </a:pPr>
            <a:r>
              <a:rPr lang="en" sz="2000"/>
              <a:t>Our aim is to:</a:t>
            </a:r>
            <a:endParaRPr sz="2000"/>
          </a:p>
          <a:p>
            <a:pPr marL="457200" lvl="0" indent="-355600" algn="l" rtl="0">
              <a:lnSpc>
                <a:spcPct val="115000"/>
              </a:lnSpc>
              <a:spcBef>
                <a:spcPts val="0"/>
              </a:spcBef>
              <a:spcAft>
                <a:spcPts val="0"/>
              </a:spcAft>
              <a:buSzPts val="2000"/>
              <a:buChar char="●"/>
            </a:pPr>
            <a:r>
              <a:rPr lang="en" sz="2000" b="1">
                <a:solidFill>
                  <a:schemeClr val="dk2"/>
                </a:solidFill>
              </a:rPr>
              <a:t>Visualize</a:t>
            </a:r>
            <a:r>
              <a:rPr lang="en" sz="2000"/>
              <a:t> and </a:t>
            </a:r>
            <a:r>
              <a:rPr lang="en" sz="2000" b="1">
                <a:solidFill>
                  <a:schemeClr val="dk2"/>
                </a:solidFill>
              </a:rPr>
              <a:t>analyze</a:t>
            </a:r>
            <a:r>
              <a:rPr lang="en" sz="2000"/>
              <a:t> airports and flight routes between each other.</a:t>
            </a:r>
            <a:endParaRPr sz="2000"/>
          </a:p>
          <a:p>
            <a:pPr marL="457200" lvl="0" indent="-355600" algn="l" rtl="0">
              <a:lnSpc>
                <a:spcPct val="115000"/>
              </a:lnSpc>
              <a:spcBef>
                <a:spcPts val="0"/>
              </a:spcBef>
              <a:spcAft>
                <a:spcPts val="0"/>
              </a:spcAft>
              <a:buSzPts val="2000"/>
              <a:buChar char="●"/>
            </a:pPr>
            <a:r>
              <a:rPr lang="en" sz="2000"/>
              <a:t>Utilize Graph Neural Networks to perform </a:t>
            </a:r>
            <a:r>
              <a:rPr lang="en" sz="2000" b="1">
                <a:solidFill>
                  <a:schemeClr val="dk2"/>
                </a:solidFill>
              </a:rPr>
              <a:t>node classification</a:t>
            </a:r>
            <a:r>
              <a:rPr lang="en" sz="2000">
                <a:solidFill>
                  <a:schemeClr val="dk2"/>
                </a:solidFill>
              </a:rPr>
              <a:t> </a:t>
            </a:r>
            <a:r>
              <a:rPr lang="en" sz="2000"/>
              <a:t>and </a:t>
            </a:r>
            <a:r>
              <a:rPr lang="en" sz="2000" b="1">
                <a:solidFill>
                  <a:schemeClr val="dk2"/>
                </a:solidFill>
              </a:rPr>
              <a:t>node clustering</a:t>
            </a:r>
            <a:r>
              <a:rPr lang="en" sz="2000">
                <a:solidFill>
                  <a:schemeClr val="dk2"/>
                </a:solidFill>
              </a:rPr>
              <a:t> </a:t>
            </a:r>
            <a:r>
              <a:rPr lang="en" sz="2000"/>
              <a:t>of airports based on their features.</a:t>
            </a:r>
            <a:endParaRPr sz="2000"/>
          </a:p>
          <a:p>
            <a:pPr marL="457200" lvl="0" indent="-355600" algn="l" rtl="0">
              <a:lnSpc>
                <a:spcPct val="115000"/>
              </a:lnSpc>
              <a:spcBef>
                <a:spcPts val="0"/>
              </a:spcBef>
              <a:spcAft>
                <a:spcPts val="0"/>
              </a:spcAft>
              <a:buSzPts val="2000"/>
              <a:buChar char="●"/>
            </a:pPr>
            <a:r>
              <a:rPr lang="en" sz="2000" b="1">
                <a:solidFill>
                  <a:schemeClr val="dk2"/>
                </a:solidFill>
              </a:rPr>
              <a:t>Generate insights</a:t>
            </a:r>
            <a:r>
              <a:rPr lang="en" sz="2000"/>
              <a:t> to help improve operational efficiency, identify target markets for airlines, travel agencies and tourism boards.</a:t>
            </a:r>
            <a:endParaRPr sz="2000"/>
          </a:p>
        </p:txBody>
      </p:sp>
      <p:sp>
        <p:nvSpPr>
          <p:cNvPr id="1960" name="Google Shape;1960;p6"/>
          <p:cNvSpPr/>
          <p:nvPr/>
        </p:nvSpPr>
        <p:spPr>
          <a:xfrm>
            <a:off x="8897818" y="3246612"/>
            <a:ext cx="1744995" cy="919236"/>
          </a:xfrm>
          <a:custGeom>
            <a:avLst/>
            <a:gdLst/>
            <a:ahLst/>
            <a:cxnLst/>
            <a:rect l="l" t="t" r="r" b="b"/>
            <a:pathLst>
              <a:path w="50664" h="26689" extrusionOk="0">
                <a:moveTo>
                  <a:pt x="19217" y="1"/>
                </a:moveTo>
                <a:cubicBezTo>
                  <a:pt x="17798" y="1"/>
                  <a:pt x="16649" y="1132"/>
                  <a:pt x="16649" y="2551"/>
                </a:cubicBezTo>
                <a:cubicBezTo>
                  <a:pt x="16649" y="2874"/>
                  <a:pt x="16703" y="3162"/>
                  <a:pt x="16810" y="3431"/>
                </a:cubicBezTo>
                <a:lnTo>
                  <a:pt x="13739" y="3431"/>
                </a:lnTo>
                <a:cubicBezTo>
                  <a:pt x="11656" y="3431"/>
                  <a:pt x="9950" y="5047"/>
                  <a:pt x="9824" y="7113"/>
                </a:cubicBezTo>
                <a:cubicBezTo>
                  <a:pt x="8441" y="7795"/>
                  <a:pt x="7472" y="9196"/>
                  <a:pt x="7472" y="10866"/>
                </a:cubicBezTo>
                <a:lnTo>
                  <a:pt x="7472" y="11046"/>
                </a:lnTo>
                <a:lnTo>
                  <a:pt x="3538" y="11046"/>
                </a:lnTo>
                <a:cubicBezTo>
                  <a:pt x="1599" y="11046"/>
                  <a:pt x="0" y="12644"/>
                  <a:pt x="0" y="14584"/>
                </a:cubicBezTo>
                <a:cubicBezTo>
                  <a:pt x="0" y="16290"/>
                  <a:pt x="1204" y="17727"/>
                  <a:pt x="2856" y="18068"/>
                </a:cubicBezTo>
                <a:cubicBezTo>
                  <a:pt x="2784" y="18319"/>
                  <a:pt x="2730" y="18589"/>
                  <a:pt x="2730" y="18858"/>
                </a:cubicBezTo>
                <a:cubicBezTo>
                  <a:pt x="2730" y="20564"/>
                  <a:pt x="4113" y="21929"/>
                  <a:pt x="5819" y="21929"/>
                </a:cubicBezTo>
                <a:lnTo>
                  <a:pt x="10848" y="21929"/>
                </a:lnTo>
                <a:cubicBezTo>
                  <a:pt x="12554" y="21929"/>
                  <a:pt x="13919" y="20564"/>
                  <a:pt x="13919" y="18858"/>
                </a:cubicBezTo>
                <a:cubicBezTo>
                  <a:pt x="13919" y="18607"/>
                  <a:pt x="13901" y="18355"/>
                  <a:pt x="13829" y="18140"/>
                </a:cubicBezTo>
                <a:lnTo>
                  <a:pt x="16164" y="18140"/>
                </a:lnTo>
                <a:cubicBezTo>
                  <a:pt x="15841" y="18625"/>
                  <a:pt x="15661" y="19199"/>
                  <a:pt x="15661" y="19828"/>
                </a:cubicBezTo>
                <a:cubicBezTo>
                  <a:pt x="15661" y="21085"/>
                  <a:pt x="16415" y="22181"/>
                  <a:pt x="17511" y="22665"/>
                </a:cubicBezTo>
                <a:lnTo>
                  <a:pt x="17511" y="22881"/>
                </a:lnTo>
                <a:cubicBezTo>
                  <a:pt x="17511" y="24982"/>
                  <a:pt x="19217" y="26688"/>
                  <a:pt x="21318" y="26688"/>
                </a:cubicBezTo>
                <a:lnTo>
                  <a:pt x="31447" y="26688"/>
                </a:lnTo>
                <a:cubicBezTo>
                  <a:pt x="33513" y="26688"/>
                  <a:pt x="35219" y="25036"/>
                  <a:pt x="35237" y="22971"/>
                </a:cubicBezTo>
                <a:lnTo>
                  <a:pt x="37446" y="22971"/>
                </a:lnTo>
                <a:cubicBezTo>
                  <a:pt x="39170" y="22971"/>
                  <a:pt x="40571" y="21570"/>
                  <a:pt x="40571" y="19846"/>
                </a:cubicBezTo>
                <a:cubicBezTo>
                  <a:pt x="40571" y="18122"/>
                  <a:pt x="39170" y="16721"/>
                  <a:pt x="37446" y="16721"/>
                </a:cubicBezTo>
                <a:lnTo>
                  <a:pt x="30280" y="16721"/>
                </a:lnTo>
                <a:cubicBezTo>
                  <a:pt x="30388" y="16559"/>
                  <a:pt x="30513" y="16380"/>
                  <a:pt x="30603" y="16182"/>
                </a:cubicBezTo>
                <a:lnTo>
                  <a:pt x="47772" y="16182"/>
                </a:lnTo>
                <a:cubicBezTo>
                  <a:pt x="49371" y="16182"/>
                  <a:pt x="50664" y="14889"/>
                  <a:pt x="50664" y="13291"/>
                </a:cubicBezTo>
                <a:cubicBezTo>
                  <a:pt x="50664" y="11674"/>
                  <a:pt x="49389" y="10363"/>
                  <a:pt x="47790" y="10363"/>
                </a:cubicBezTo>
                <a:lnTo>
                  <a:pt x="38936" y="10363"/>
                </a:lnTo>
                <a:cubicBezTo>
                  <a:pt x="38685" y="8298"/>
                  <a:pt x="36925" y="6718"/>
                  <a:pt x="34824" y="6718"/>
                </a:cubicBezTo>
                <a:lnTo>
                  <a:pt x="28268" y="6718"/>
                </a:lnTo>
                <a:cubicBezTo>
                  <a:pt x="28179" y="6125"/>
                  <a:pt x="27927" y="5586"/>
                  <a:pt x="27622" y="5119"/>
                </a:cubicBezTo>
                <a:lnTo>
                  <a:pt x="27909" y="5119"/>
                </a:lnTo>
                <a:cubicBezTo>
                  <a:pt x="29328" y="5119"/>
                  <a:pt x="30460" y="3970"/>
                  <a:pt x="30460" y="2551"/>
                </a:cubicBezTo>
                <a:cubicBezTo>
                  <a:pt x="30460" y="1150"/>
                  <a:pt x="29328" y="1"/>
                  <a:pt x="27909" y="1"/>
                </a:cubicBezTo>
                <a:close/>
              </a:path>
            </a:pathLst>
          </a:custGeom>
          <a:solidFill>
            <a:srgbClr val="FFFFFF">
              <a:alpha val="3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6"/>
          <p:cNvSpPr txBox="1"/>
          <p:nvPr/>
        </p:nvSpPr>
        <p:spPr>
          <a:xfrm>
            <a:off x="302346" y="246369"/>
            <a:ext cx="4195993" cy="43013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3000" b="1" i="0" u="none" strike="noStrike" cap="none">
                <a:solidFill>
                  <a:srgbClr val="000000"/>
                </a:solidFill>
                <a:latin typeface="Alata"/>
                <a:ea typeface="Alata"/>
                <a:cs typeface="Alata"/>
                <a:sym typeface="Alata"/>
              </a:rPr>
              <a:t>About the </a:t>
            </a:r>
            <a:r>
              <a:rPr lang="en" sz="3000" b="1">
                <a:latin typeface="Alata"/>
                <a:ea typeface="Alata"/>
                <a:cs typeface="Alata"/>
                <a:sym typeface="Alata"/>
              </a:rPr>
              <a:t>P</a:t>
            </a:r>
            <a:r>
              <a:rPr lang="en" sz="3000" b="1" i="0" u="none" strike="noStrike" cap="none">
                <a:solidFill>
                  <a:srgbClr val="000000"/>
                </a:solidFill>
                <a:latin typeface="Alata"/>
                <a:ea typeface="Alata"/>
                <a:cs typeface="Alata"/>
                <a:sym typeface="Alata"/>
              </a:rPr>
              <a:t>roject</a:t>
            </a:r>
            <a:endParaRPr/>
          </a:p>
        </p:txBody>
      </p:sp>
      <p:grpSp>
        <p:nvGrpSpPr>
          <p:cNvPr id="1962" name="Google Shape;1962;p6"/>
          <p:cNvGrpSpPr/>
          <p:nvPr/>
        </p:nvGrpSpPr>
        <p:grpSpPr>
          <a:xfrm rot="2681060">
            <a:off x="7282029" y="3314848"/>
            <a:ext cx="1607571" cy="1384256"/>
            <a:chOff x="5003599" y="2945896"/>
            <a:chExt cx="1318456" cy="1121836"/>
          </a:xfrm>
        </p:grpSpPr>
        <p:grpSp>
          <p:nvGrpSpPr>
            <p:cNvPr id="1963" name="Google Shape;1963;p6"/>
            <p:cNvGrpSpPr/>
            <p:nvPr/>
          </p:nvGrpSpPr>
          <p:grpSpPr>
            <a:xfrm>
              <a:off x="5636508" y="2961968"/>
              <a:ext cx="107901" cy="950682"/>
              <a:chOff x="5610327" y="2954825"/>
              <a:chExt cx="107901" cy="950682"/>
            </a:xfrm>
          </p:grpSpPr>
          <p:sp>
            <p:nvSpPr>
              <p:cNvPr id="1964" name="Google Shape;1964;p6"/>
              <p:cNvSpPr/>
              <p:nvPr/>
            </p:nvSpPr>
            <p:spPr>
              <a:xfrm>
                <a:off x="5618445" y="2954825"/>
                <a:ext cx="70581" cy="950682"/>
              </a:xfrm>
              <a:custGeom>
                <a:avLst/>
                <a:gdLst/>
                <a:ahLst/>
                <a:cxnLst/>
                <a:rect l="l" t="t" r="r" b="b"/>
                <a:pathLst>
                  <a:path w="3217" h="43331" extrusionOk="0">
                    <a:moveTo>
                      <a:pt x="1590" y="0"/>
                    </a:moveTo>
                    <a:cubicBezTo>
                      <a:pt x="1479" y="148"/>
                      <a:pt x="1146" y="555"/>
                      <a:pt x="740" y="1738"/>
                    </a:cubicBezTo>
                    <a:cubicBezTo>
                      <a:pt x="222" y="3217"/>
                      <a:pt x="0" y="4844"/>
                      <a:pt x="0" y="6544"/>
                    </a:cubicBezTo>
                    <a:lnTo>
                      <a:pt x="0" y="31499"/>
                    </a:lnTo>
                    <a:cubicBezTo>
                      <a:pt x="0" y="33089"/>
                      <a:pt x="111" y="34642"/>
                      <a:pt x="370" y="36195"/>
                    </a:cubicBezTo>
                    <a:lnTo>
                      <a:pt x="1590" y="43330"/>
                    </a:lnTo>
                    <a:lnTo>
                      <a:pt x="2847" y="36121"/>
                    </a:lnTo>
                    <a:cubicBezTo>
                      <a:pt x="3069" y="34605"/>
                      <a:pt x="3217" y="33015"/>
                      <a:pt x="3217" y="31462"/>
                    </a:cubicBezTo>
                    <a:lnTo>
                      <a:pt x="3217" y="6544"/>
                    </a:lnTo>
                    <a:cubicBezTo>
                      <a:pt x="3217" y="4844"/>
                      <a:pt x="2995" y="3217"/>
                      <a:pt x="2477" y="1738"/>
                    </a:cubicBezTo>
                    <a:cubicBezTo>
                      <a:pt x="2070" y="555"/>
                      <a:pt x="1738" y="148"/>
                      <a:pt x="159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6"/>
              <p:cNvSpPr/>
              <p:nvPr/>
            </p:nvSpPr>
            <p:spPr>
              <a:xfrm>
                <a:off x="5610327" y="3134887"/>
                <a:ext cx="21918" cy="47083"/>
              </a:xfrm>
              <a:custGeom>
                <a:avLst/>
                <a:gdLst/>
                <a:ahLst/>
                <a:cxnLst/>
                <a:rect l="l" t="t" r="r" b="b"/>
                <a:pathLst>
                  <a:path w="999" h="2146" extrusionOk="0">
                    <a:moveTo>
                      <a:pt x="481" y="1"/>
                    </a:moveTo>
                    <a:cubicBezTo>
                      <a:pt x="222" y="1"/>
                      <a:pt x="0" y="518"/>
                      <a:pt x="0" y="1073"/>
                    </a:cubicBezTo>
                    <a:cubicBezTo>
                      <a:pt x="0" y="1665"/>
                      <a:pt x="222" y="2145"/>
                      <a:pt x="481" y="2145"/>
                    </a:cubicBezTo>
                    <a:cubicBezTo>
                      <a:pt x="777" y="2145"/>
                      <a:pt x="999" y="1665"/>
                      <a:pt x="999" y="1073"/>
                    </a:cubicBezTo>
                    <a:cubicBezTo>
                      <a:pt x="999" y="481"/>
                      <a:pt x="777" y="1"/>
                      <a:pt x="48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6"/>
              <p:cNvSpPr/>
              <p:nvPr/>
            </p:nvSpPr>
            <p:spPr>
              <a:xfrm>
                <a:off x="5610327" y="3240352"/>
                <a:ext cx="21918" cy="47061"/>
              </a:xfrm>
              <a:custGeom>
                <a:avLst/>
                <a:gdLst/>
                <a:ahLst/>
                <a:cxnLst/>
                <a:rect l="l" t="t" r="r" b="b"/>
                <a:pathLst>
                  <a:path w="999" h="2145" extrusionOk="0">
                    <a:moveTo>
                      <a:pt x="481" y="0"/>
                    </a:moveTo>
                    <a:cubicBezTo>
                      <a:pt x="222" y="0"/>
                      <a:pt x="0" y="518"/>
                      <a:pt x="0" y="1072"/>
                    </a:cubicBezTo>
                    <a:cubicBezTo>
                      <a:pt x="0" y="1664"/>
                      <a:pt x="222" y="2144"/>
                      <a:pt x="481" y="2144"/>
                    </a:cubicBezTo>
                    <a:cubicBezTo>
                      <a:pt x="777" y="2144"/>
                      <a:pt x="999" y="1664"/>
                      <a:pt x="999" y="1072"/>
                    </a:cubicBezTo>
                    <a:cubicBezTo>
                      <a:pt x="999" y="481"/>
                      <a:pt x="777" y="0"/>
                      <a:pt x="48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6"/>
              <p:cNvSpPr/>
              <p:nvPr/>
            </p:nvSpPr>
            <p:spPr>
              <a:xfrm>
                <a:off x="5610327" y="3345796"/>
                <a:ext cx="21918" cy="47061"/>
              </a:xfrm>
              <a:custGeom>
                <a:avLst/>
                <a:gdLst/>
                <a:ahLst/>
                <a:cxnLst/>
                <a:rect l="l" t="t" r="r" b="b"/>
                <a:pathLst>
                  <a:path w="999" h="2145" extrusionOk="0">
                    <a:moveTo>
                      <a:pt x="481" y="0"/>
                    </a:moveTo>
                    <a:cubicBezTo>
                      <a:pt x="222" y="74"/>
                      <a:pt x="0" y="518"/>
                      <a:pt x="0" y="1072"/>
                    </a:cubicBezTo>
                    <a:cubicBezTo>
                      <a:pt x="0" y="1664"/>
                      <a:pt x="222" y="2145"/>
                      <a:pt x="481" y="2145"/>
                    </a:cubicBezTo>
                    <a:cubicBezTo>
                      <a:pt x="777" y="2145"/>
                      <a:pt x="999" y="1664"/>
                      <a:pt x="999" y="1072"/>
                    </a:cubicBezTo>
                    <a:cubicBezTo>
                      <a:pt x="999" y="481"/>
                      <a:pt x="777" y="0"/>
                      <a:pt x="48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6"/>
              <p:cNvSpPr/>
              <p:nvPr/>
            </p:nvSpPr>
            <p:spPr>
              <a:xfrm>
                <a:off x="5610327" y="3451240"/>
                <a:ext cx="21918" cy="47061"/>
              </a:xfrm>
              <a:custGeom>
                <a:avLst/>
                <a:gdLst/>
                <a:ahLst/>
                <a:cxnLst/>
                <a:rect l="l" t="t" r="r" b="b"/>
                <a:pathLst>
                  <a:path w="999" h="2145" extrusionOk="0">
                    <a:moveTo>
                      <a:pt x="481" y="0"/>
                    </a:moveTo>
                    <a:cubicBezTo>
                      <a:pt x="222" y="74"/>
                      <a:pt x="0" y="518"/>
                      <a:pt x="0" y="1073"/>
                    </a:cubicBezTo>
                    <a:cubicBezTo>
                      <a:pt x="0" y="1664"/>
                      <a:pt x="222" y="2145"/>
                      <a:pt x="481" y="2145"/>
                    </a:cubicBezTo>
                    <a:cubicBezTo>
                      <a:pt x="777" y="2145"/>
                      <a:pt x="999" y="1664"/>
                      <a:pt x="999" y="1073"/>
                    </a:cubicBezTo>
                    <a:cubicBezTo>
                      <a:pt x="999" y="481"/>
                      <a:pt x="777" y="0"/>
                      <a:pt x="48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6"/>
              <p:cNvSpPr/>
              <p:nvPr/>
            </p:nvSpPr>
            <p:spPr>
              <a:xfrm>
                <a:off x="5610327" y="3558307"/>
                <a:ext cx="21918" cy="46250"/>
              </a:xfrm>
              <a:custGeom>
                <a:avLst/>
                <a:gdLst/>
                <a:ahLst/>
                <a:cxnLst/>
                <a:rect l="l" t="t" r="r" b="b"/>
                <a:pathLst>
                  <a:path w="999" h="2108" extrusionOk="0">
                    <a:moveTo>
                      <a:pt x="481" y="1"/>
                    </a:moveTo>
                    <a:cubicBezTo>
                      <a:pt x="222" y="1"/>
                      <a:pt x="0" y="444"/>
                      <a:pt x="0" y="1036"/>
                    </a:cubicBezTo>
                    <a:cubicBezTo>
                      <a:pt x="0" y="1664"/>
                      <a:pt x="222" y="2108"/>
                      <a:pt x="481" y="2108"/>
                    </a:cubicBezTo>
                    <a:cubicBezTo>
                      <a:pt x="777" y="2108"/>
                      <a:pt x="999" y="1664"/>
                      <a:pt x="999" y="1036"/>
                    </a:cubicBezTo>
                    <a:cubicBezTo>
                      <a:pt x="999" y="444"/>
                      <a:pt x="777" y="1"/>
                      <a:pt x="48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6"/>
              <p:cNvSpPr/>
              <p:nvPr/>
            </p:nvSpPr>
            <p:spPr>
              <a:xfrm>
                <a:off x="5610327" y="3663750"/>
                <a:ext cx="21918" cy="46271"/>
              </a:xfrm>
              <a:custGeom>
                <a:avLst/>
                <a:gdLst/>
                <a:ahLst/>
                <a:cxnLst/>
                <a:rect l="l" t="t" r="r" b="b"/>
                <a:pathLst>
                  <a:path w="999" h="2109" extrusionOk="0">
                    <a:moveTo>
                      <a:pt x="481" y="1"/>
                    </a:moveTo>
                    <a:cubicBezTo>
                      <a:pt x="222" y="1"/>
                      <a:pt x="0" y="444"/>
                      <a:pt x="0" y="1036"/>
                    </a:cubicBezTo>
                    <a:cubicBezTo>
                      <a:pt x="0" y="1664"/>
                      <a:pt x="222" y="2108"/>
                      <a:pt x="481" y="2108"/>
                    </a:cubicBezTo>
                    <a:cubicBezTo>
                      <a:pt x="777" y="2108"/>
                      <a:pt x="999" y="1664"/>
                      <a:pt x="999" y="1036"/>
                    </a:cubicBezTo>
                    <a:cubicBezTo>
                      <a:pt x="999" y="444"/>
                      <a:pt x="777" y="1"/>
                      <a:pt x="48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6"/>
              <p:cNvSpPr/>
              <p:nvPr/>
            </p:nvSpPr>
            <p:spPr>
              <a:xfrm>
                <a:off x="5696310" y="3345796"/>
                <a:ext cx="21918" cy="47061"/>
              </a:xfrm>
              <a:custGeom>
                <a:avLst/>
                <a:gdLst/>
                <a:ahLst/>
                <a:cxnLst/>
                <a:rect l="l" t="t" r="r" b="b"/>
                <a:pathLst>
                  <a:path w="999" h="2145" extrusionOk="0">
                    <a:moveTo>
                      <a:pt x="518" y="0"/>
                    </a:moveTo>
                    <a:cubicBezTo>
                      <a:pt x="222" y="0"/>
                      <a:pt x="0" y="481"/>
                      <a:pt x="0" y="1072"/>
                    </a:cubicBezTo>
                    <a:cubicBezTo>
                      <a:pt x="0" y="1664"/>
                      <a:pt x="222" y="2145"/>
                      <a:pt x="518" y="2145"/>
                    </a:cubicBezTo>
                    <a:cubicBezTo>
                      <a:pt x="777" y="2145"/>
                      <a:pt x="999" y="1664"/>
                      <a:pt x="999" y="1072"/>
                    </a:cubicBezTo>
                    <a:cubicBezTo>
                      <a:pt x="999" y="518"/>
                      <a:pt x="777" y="74"/>
                      <a:pt x="5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6"/>
              <p:cNvSpPr/>
              <p:nvPr/>
            </p:nvSpPr>
            <p:spPr>
              <a:xfrm>
                <a:off x="5696310" y="3451240"/>
                <a:ext cx="21918" cy="47061"/>
              </a:xfrm>
              <a:custGeom>
                <a:avLst/>
                <a:gdLst/>
                <a:ahLst/>
                <a:cxnLst/>
                <a:rect l="l" t="t" r="r" b="b"/>
                <a:pathLst>
                  <a:path w="999" h="2145" extrusionOk="0">
                    <a:moveTo>
                      <a:pt x="518" y="0"/>
                    </a:moveTo>
                    <a:cubicBezTo>
                      <a:pt x="222" y="0"/>
                      <a:pt x="0" y="481"/>
                      <a:pt x="0" y="1073"/>
                    </a:cubicBezTo>
                    <a:cubicBezTo>
                      <a:pt x="0" y="1664"/>
                      <a:pt x="222" y="2145"/>
                      <a:pt x="518" y="2145"/>
                    </a:cubicBezTo>
                    <a:cubicBezTo>
                      <a:pt x="777" y="2145"/>
                      <a:pt x="999" y="1664"/>
                      <a:pt x="999" y="1073"/>
                    </a:cubicBezTo>
                    <a:cubicBezTo>
                      <a:pt x="999" y="518"/>
                      <a:pt x="777" y="74"/>
                      <a:pt x="5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73" name="Google Shape;1973;p6"/>
            <p:cNvGrpSpPr/>
            <p:nvPr/>
          </p:nvGrpSpPr>
          <p:grpSpPr>
            <a:xfrm>
              <a:off x="5003599" y="2945896"/>
              <a:ext cx="1318456" cy="1121836"/>
              <a:chOff x="5003599" y="2945896"/>
              <a:chExt cx="1318456" cy="1121836"/>
            </a:xfrm>
          </p:grpSpPr>
          <p:sp>
            <p:nvSpPr>
              <p:cNvPr id="1974" name="Google Shape;1974;p6"/>
              <p:cNvSpPr/>
              <p:nvPr/>
            </p:nvSpPr>
            <p:spPr>
              <a:xfrm>
                <a:off x="5609516" y="2945896"/>
                <a:ext cx="108713" cy="1037060"/>
              </a:xfrm>
              <a:custGeom>
                <a:avLst/>
                <a:gdLst/>
                <a:ahLst/>
                <a:cxnLst/>
                <a:rect l="l" t="t" r="r" b="b"/>
                <a:pathLst>
                  <a:path w="4955" h="47268" extrusionOk="0">
                    <a:moveTo>
                      <a:pt x="2514" y="1"/>
                    </a:moveTo>
                    <a:cubicBezTo>
                      <a:pt x="1775" y="1"/>
                      <a:pt x="1220" y="1147"/>
                      <a:pt x="814" y="2404"/>
                    </a:cubicBezTo>
                    <a:cubicBezTo>
                      <a:pt x="259" y="4067"/>
                      <a:pt x="0" y="5768"/>
                      <a:pt x="0" y="7469"/>
                    </a:cubicBezTo>
                    <a:lnTo>
                      <a:pt x="0" y="32424"/>
                    </a:lnTo>
                    <a:cubicBezTo>
                      <a:pt x="0" y="34051"/>
                      <a:pt x="148" y="35677"/>
                      <a:pt x="407" y="37230"/>
                    </a:cubicBezTo>
                    <a:lnTo>
                      <a:pt x="2071" y="46880"/>
                    </a:lnTo>
                    <a:cubicBezTo>
                      <a:pt x="2108" y="47138"/>
                      <a:pt x="2302" y="47268"/>
                      <a:pt x="2496" y="47268"/>
                    </a:cubicBezTo>
                    <a:cubicBezTo>
                      <a:pt x="2690" y="47268"/>
                      <a:pt x="2884" y="47138"/>
                      <a:pt x="2921" y="46880"/>
                    </a:cubicBezTo>
                    <a:lnTo>
                      <a:pt x="4585" y="37230"/>
                    </a:lnTo>
                    <a:cubicBezTo>
                      <a:pt x="4844" y="35603"/>
                      <a:pt x="4955" y="34014"/>
                      <a:pt x="4955" y="32387"/>
                    </a:cubicBezTo>
                    <a:lnTo>
                      <a:pt x="4955" y="7469"/>
                    </a:lnTo>
                    <a:cubicBezTo>
                      <a:pt x="4955" y="5768"/>
                      <a:pt x="4733" y="4067"/>
                      <a:pt x="4178" y="2404"/>
                    </a:cubicBezTo>
                    <a:cubicBezTo>
                      <a:pt x="3771" y="1147"/>
                      <a:pt x="3217" y="1"/>
                      <a:pt x="251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6"/>
              <p:cNvSpPr/>
              <p:nvPr/>
            </p:nvSpPr>
            <p:spPr>
              <a:xfrm>
                <a:off x="5618445" y="2954825"/>
                <a:ext cx="70581" cy="950682"/>
              </a:xfrm>
              <a:custGeom>
                <a:avLst/>
                <a:gdLst/>
                <a:ahLst/>
                <a:cxnLst/>
                <a:rect l="l" t="t" r="r" b="b"/>
                <a:pathLst>
                  <a:path w="3217" h="43331" extrusionOk="0">
                    <a:moveTo>
                      <a:pt x="1590" y="0"/>
                    </a:moveTo>
                    <a:cubicBezTo>
                      <a:pt x="1479" y="148"/>
                      <a:pt x="1146" y="555"/>
                      <a:pt x="740" y="1738"/>
                    </a:cubicBezTo>
                    <a:cubicBezTo>
                      <a:pt x="222" y="3217"/>
                      <a:pt x="0" y="4844"/>
                      <a:pt x="0" y="6544"/>
                    </a:cubicBezTo>
                    <a:lnTo>
                      <a:pt x="0" y="31499"/>
                    </a:lnTo>
                    <a:cubicBezTo>
                      <a:pt x="0" y="33089"/>
                      <a:pt x="111" y="34642"/>
                      <a:pt x="370" y="36195"/>
                    </a:cubicBezTo>
                    <a:lnTo>
                      <a:pt x="1590" y="43330"/>
                    </a:lnTo>
                    <a:lnTo>
                      <a:pt x="2847" y="36121"/>
                    </a:lnTo>
                    <a:cubicBezTo>
                      <a:pt x="3069" y="34605"/>
                      <a:pt x="3217" y="33015"/>
                      <a:pt x="3217" y="31462"/>
                    </a:cubicBezTo>
                    <a:lnTo>
                      <a:pt x="3217" y="6544"/>
                    </a:lnTo>
                    <a:cubicBezTo>
                      <a:pt x="3217" y="4844"/>
                      <a:pt x="2995" y="3217"/>
                      <a:pt x="2477" y="1738"/>
                    </a:cubicBezTo>
                    <a:cubicBezTo>
                      <a:pt x="2070" y="555"/>
                      <a:pt x="1738" y="148"/>
                      <a:pt x="159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6"/>
              <p:cNvSpPr/>
              <p:nvPr/>
            </p:nvSpPr>
            <p:spPr>
              <a:xfrm>
                <a:off x="5208804" y="3430967"/>
                <a:ext cx="70603" cy="86817"/>
              </a:xfrm>
              <a:custGeom>
                <a:avLst/>
                <a:gdLst/>
                <a:ahLst/>
                <a:cxnLst/>
                <a:rect l="l" t="t" r="r" b="b"/>
                <a:pathLst>
                  <a:path w="3218" h="3957" extrusionOk="0">
                    <a:moveTo>
                      <a:pt x="1" y="0"/>
                    </a:moveTo>
                    <a:lnTo>
                      <a:pt x="149" y="2588"/>
                    </a:lnTo>
                    <a:cubicBezTo>
                      <a:pt x="223" y="3401"/>
                      <a:pt x="851" y="3956"/>
                      <a:pt x="1591" y="3956"/>
                    </a:cubicBezTo>
                    <a:cubicBezTo>
                      <a:pt x="2330" y="3956"/>
                      <a:pt x="2996" y="3401"/>
                      <a:pt x="3032" y="2588"/>
                    </a:cubicBezTo>
                    <a:lnTo>
                      <a:pt x="321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6"/>
              <p:cNvSpPr/>
              <p:nvPr/>
            </p:nvSpPr>
            <p:spPr>
              <a:xfrm>
                <a:off x="5208804" y="3413108"/>
                <a:ext cx="70603" cy="17881"/>
              </a:xfrm>
              <a:custGeom>
                <a:avLst/>
                <a:gdLst/>
                <a:ahLst/>
                <a:cxnLst/>
                <a:rect l="l" t="t" r="r" b="b"/>
                <a:pathLst>
                  <a:path w="3218" h="815" extrusionOk="0">
                    <a:moveTo>
                      <a:pt x="371" y="1"/>
                    </a:moveTo>
                    <a:cubicBezTo>
                      <a:pt x="186" y="1"/>
                      <a:pt x="1" y="186"/>
                      <a:pt x="1" y="371"/>
                    </a:cubicBezTo>
                    <a:lnTo>
                      <a:pt x="1" y="814"/>
                    </a:lnTo>
                    <a:lnTo>
                      <a:pt x="3217" y="814"/>
                    </a:lnTo>
                    <a:lnTo>
                      <a:pt x="3217" y="371"/>
                    </a:lnTo>
                    <a:cubicBezTo>
                      <a:pt x="3217" y="186"/>
                      <a:pt x="3069" y="1"/>
                      <a:pt x="28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6"/>
              <p:cNvSpPr/>
              <p:nvPr/>
            </p:nvSpPr>
            <p:spPr>
              <a:xfrm>
                <a:off x="5379957" y="3351478"/>
                <a:ext cx="70603" cy="85983"/>
              </a:xfrm>
              <a:custGeom>
                <a:avLst/>
                <a:gdLst/>
                <a:ahLst/>
                <a:cxnLst/>
                <a:rect l="l" t="t" r="r" b="b"/>
                <a:pathLst>
                  <a:path w="3218" h="3919" extrusionOk="0">
                    <a:moveTo>
                      <a:pt x="1" y="0"/>
                    </a:moveTo>
                    <a:lnTo>
                      <a:pt x="186" y="2588"/>
                    </a:lnTo>
                    <a:cubicBezTo>
                      <a:pt x="223" y="3364"/>
                      <a:pt x="888" y="3919"/>
                      <a:pt x="1627" y="3919"/>
                    </a:cubicBezTo>
                    <a:cubicBezTo>
                      <a:pt x="2367" y="3919"/>
                      <a:pt x="2958" y="3327"/>
                      <a:pt x="3032" y="2588"/>
                    </a:cubicBezTo>
                    <a:lnTo>
                      <a:pt x="321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6"/>
              <p:cNvSpPr/>
              <p:nvPr/>
            </p:nvSpPr>
            <p:spPr>
              <a:xfrm>
                <a:off x="5379957" y="3332807"/>
                <a:ext cx="70603" cy="18693"/>
              </a:xfrm>
              <a:custGeom>
                <a:avLst/>
                <a:gdLst/>
                <a:ahLst/>
                <a:cxnLst/>
                <a:rect l="l" t="t" r="r" b="b"/>
                <a:pathLst>
                  <a:path w="3218" h="852" extrusionOk="0">
                    <a:moveTo>
                      <a:pt x="370" y="1"/>
                    </a:moveTo>
                    <a:cubicBezTo>
                      <a:pt x="186" y="1"/>
                      <a:pt x="1" y="186"/>
                      <a:pt x="1" y="370"/>
                    </a:cubicBezTo>
                    <a:lnTo>
                      <a:pt x="1" y="851"/>
                    </a:lnTo>
                    <a:lnTo>
                      <a:pt x="3217" y="851"/>
                    </a:lnTo>
                    <a:lnTo>
                      <a:pt x="3217" y="370"/>
                    </a:lnTo>
                    <a:cubicBezTo>
                      <a:pt x="3217" y="186"/>
                      <a:pt x="3032" y="1"/>
                      <a:pt x="284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6"/>
              <p:cNvSpPr/>
              <p:nvPr/>
            </p:nvSpPr>
            <p:spPr>
              <a:xfrm>
                <a:off x="5487025" y="3933876"/>
                <a:ext cx="354507" cy="133856"/>
              </a:xfrm>
              <a:custGeom>
                <a:avLst/>
                <a:gdLst/>
                <a:ahLst/>
                <a:cxnLst/>
                <a:rect l="l" t="t" r="r" b="b"/>
                <a:pathLst>
                  <a:path w="16158" h="6101" extrusionOk="0">
                    <a:moveTo>
                      <a:pt x="7506" y="0"/>
                    </a:moveTo>
                    <a:lnTo>
                      <a:pt x="1" y="4991"/>
                    </a:lnTo>
                    <a:lnTo>
                      <a:pt x="1" y="6100"/>
                    </a:lnTo>
                    <a:lnTo>
                      <a:pt x="8097" y="4954"/>
                    </a:lnTo>
                    <a:lnTo>
                      <a:pt x="16157" y="6100"/>
                    </a:lnTo>
                    <a:lnTo>
                      <a:pt x="16157" y="4991"/>
                    </a:lnTo>
                    <a:lnTo>
                      <a:pt x="868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6"/>
              <p:cNvSpPr/>
              <p:nvPr/>
            </p:nvSpPr>
            <p:spPr>
              <a:xfrm>
                <a:off x="5128503" y="3589133"/>
                <a:ext cx="20316" cy="82955"/>
              </a:xfrm>
              <a:custGeom>
                <a:avLst/>
                <a:gdLst/>
                <a:ahLst/>
                <a:cxnLst/>
                <a:rect l="l" t="t" r="r" b="b"/>
                <a:pathLst>
                  <a:path w="926" h="3781" extrusionOk="0">
                    <a:moveTo>
                      <a:pt x="444" y="0"/>
                    </a:moveTo>
                    <a:cubicBezTo>
                      <a:pt x="223" y="0"/>
                      <a:pt x="1" y="185"/>
                      <a:pt x="1" y="481"/>
                    </a:cubicBezTo>
                    <a:lnTo>
                      <a:pt x="223" y="3587"/>
                    </a:lnTo>
                    <a:cubicBezTo>
                      <a:pt x="223" y="3716"/>
                      <a:pt x="324" y="3781"/>
                      <a:pt x="435" y="3781"/>
                    </a:cubicBezTo>
                    <a:cubicBezTo>
                      <a:pt x="546" y="3781"/>
                      <a:pt x="666" y="3716"/>
                      <a:pt x="703" y="3587"/>
                    </a:cubicBezTo>
                    <a:lnTo>
                      <a:pt x="925" y="481"/>
                    </a:lnTo>
                    <a:cubicBezTo>
                      <a:pt x="925" y="259"/>
                      <a:pt x="740" y="0"/>
                      <a:pt x="44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6"/>
              <p:cNvSpPr/>
              <p:nvPr/>
            </p:nvSpPr>
            <p:spPr>
              <a:xfrm>
                <a:off x="5208804" y="3574520"/>
                <a:ext cx="20316" cy="82165"/>
              </a:xfrm>
              <a:custGeom>
                <a:avLst/>
                <a:gdLst/>
                <a:ahLst/>
                <a:cxnLst/>
                <a:rect l="l" t="t" r="r" b="b"/>
                <a:pathLst>
                  <a:path w="926" h="3745" extrusionOk="0">
                    <a:moveTo>
                      <a:pt x="445" y="1"/>
                    </a:moveTo>
                    <a:cubicBezTo>
                      <a:pt x="223" y="1"/>
                      <a:pt x="1" y="186"/>
                      <a:pt x="1" y="445"/>
                    </a:cubicBezTo>
                    <a:lnTo>
                      <a:pt x="223" y="3550"/>
                    </a:lnTo>
                    <a:cubicBezTo>
                      <a:pt x="223" y="3680"/>
                      <a:pt x="324" y="3744"/>
                      <a:pt x="431" y="3744"/>
                    </a:cubicBezTo>
                    <a:cubicBezTo>
                      <a:pt x="537" y="3744"/>
                      <a:pt x="648" y="3680"/>
                      <a:pt x="666" y="3550"/>
                    </a:cubicBezTo>
                    <a:lnTo>
                      <a:pt x="925" y="445"/>
                    </a:lnTo>
                    <a:cubicBezTo>
                      <a:pt x="925" y="223"/>
                      <a:pt x="740" y="1"/>
                      <a:pt x="44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6"/>
              <p:cNvSpPr/>
              <p:nvPr/>
            </p:nvSpPr>
            <p:spPr>
              <a:xfrm>
                <a:off x="5499201" y="3516138"/>
                <a:ext cx="20294" cy="82955"/>
              </a:xfrm>
              <a:custGeom>
                <a:avLst/>
                <a:gdLst/>
                <a:ahLst/>
                <a:cxnLst/>
                <a:rect l="l" t="t" r="r" b="b"/>
                <a:pathLst>
                  <a:path w="925" h="3781" extrusionOk="0">
                    <a:moveTo>
                      <a:pt x="481" y="0"/>
                    </a:moveTo>
                    <a:cubicBezTo>
                      <a:pt x="259" y="0"/>
                      <a:pt x="0" y="185"/>
                      <a:pt x="0" y="481"/>
                    </a:cubicBezTo>
                    <a:lnTo>
                      <a:pt x="259" y="3586"/>
                    </a:lnTo>
                    <a:cubicBezTo>
                      <a:pt x="259" y="3716"/>
                      <a:pt x="361" y="3780"/>
                      <a:pt x="467" y="3780"/>
                    </a:cubicBezTo>
                    <a:cubicBezTo>
                      <a:pt x="573" y="3780"/>
                      <a:pt x="684" y="3716"/>
                      <a:pt x="703" y="3586"/>
                    </a:cubicBezTo>
                    <a:lnTo>
                      <a:pt x="925" y="481"/>
                    </a:lnTo>
                    <a:cubicBezTo>
                      <a:pt x="925" y="259"/>
                      <a:pt x="740" y="0"/>
                      <a:pt x="48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6"/>
              <p:cNvSpPr/>
              <p:nvPr/>
            </p:nvSpPr>
            <p:spPr>
              <a:xfrm>
                <a:off x="5567325" y="3516138"/>
                <a:ext cx="20316" cy="82955"/>
              </a:xfrm>
              <a:custGeom>
                <a:avLst/>
                <a:gdLst/>
                <a:ahLst/>
                <a:cxnLst/>
                <a:rect l="l" t="t" r="r" b="b"/>
                <a:pathLst>
                  <a:path w="926" h="3781" extrusionOk="0">
                    <a:moveTo>
                      <a:pt x="482" y="0"/>
                    </a:moveTo>
                    <a:cubicBezTo>
                      <a:pt x="223" y="0"/>
                      <a:pt x="1" y="185"/>
                      <a:pt x="1" y="481"/>
                    </a:cubicBezTo>
                    <a:lnTo>
                      <a:pt x="223" y="3586"/>
                    </a:lnTo>
                    <a:cubicBezTo>
                      <a:pt x="223" y="3716"/>
                      <a:pt x="334" y="3780"/>
                      <a:pt x="449" y="3780"/>
                    </a:cubicBezTo>
                    <a:cubicBezTo>
                      <a:pt x="565" y="3780"/>
                      <a:pt x="685" y="3716"/>
                      <a:pt x="703" y="3586"/>
                    </a:cubicBezTo>
                    <a:lnTo>
                      <a:pt x="925" y="481"/>
                    </a:lnTo>
                    <a:cubicBezTo>
                      <a:pt x="925" y="259"/>
                      <a:pt x="740" y="0"/>
                      <a:pt x="48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6"/>
              <p:cNvSpPr/>
              <p:nvPr/>
            </p:nvSpPr>
            <p:spPr>
              <a:xfrm>
                <a:off x="6179736" y="3589133"/>
                <a:ext cx="20316" cy="82955"/>
              </a:xfrm>
              <a:custGeom>
                <a:avLst/>
                <a:gdLst/>
                <a:ahLst/>
                <a:cxnLst/>
                <a:rect l="l" t="t" r="r" b="b"/>
                <a:pathLst>
                  <a:path w="926" h="3781" extrusionOk="0">
                    <a:moveTo>
                      <a:pt x="481" y="0"/>
                    </a:moveTo>
                    <a:cubicBezTo>
                      <a:pt x="186" y="0"/>
                      <a:pt x="1" y="259"/>
                      <a:pt x="1" y="481"/>
                    </a:cubicBezTo>
                    <a:lnTo>
                      <a:pt x="223" y="3587"/>
                    </a:lnTo>
                    <a:cubicBezTo>
                      <a:pt x="260" y="3716"/>
                      <a:pt x="380" y="3781"/>
                      <a:pt x="491" y="3781"/>
                    </a:cubicBezTo>
                    <a:cubicBezTo>
                      <a:pt x="602" y="3781"/>
                      <a:pt x="703" y="3716"/>
                      <a:pt x="703" y="3587"/>
                    </a:cubicBezTo>
                    <a:lnTo>
                      <a:pt x="925" y="481"/>
                    </a:lnTo>
                    <a:cubicBezTo>
                      <a:pt x="925" y="185"/>
                      <a:pt x="703" y="0"/>
                      <a:pt x="48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6"/>
              <p:cNvSpPr/>
              <p:nvPr/>
            </p:nvSpPr>
            <p:spPr>
              <a:xfrm>
                <a:off x="6099436" y="3574520"/>
                <a:ext cx="20294" cy="82165"/>
              </a:xfrm>
              <a:custGeom>
                <a:avLst/>
                <a:gdLst/>
                <a:ahLst/>
                <a:cxnLst/>
                <a:rect l="l" t="t" r="r" b="b"/>
                <a:pathLst>
                  <a:path w="925" h="3745" extrusionOk="0">
                    <a:moveTo>
                      <a:pt x="481" y="1"/>
                    </a:moveTo>
                    <a:cubicBezTo>
                      <a:pt x="186" y="1"/>
                      <a:pt x="1" y="223"/>
                      <a:pt x="1" y="445"/>
                    </a:cubicBezTo>
                    <a:lnTo>
                      <a:pt x="260" y="3550"/>
                    </a:lnTo>
                    <a:cubicBezTo>
                      <a:pt x="278" y="3680"/>
                      <a:pt x="389" y="3744"/>
                      <a:pt x="495" y="3744"/>
                    </a:cubicBezTo>
                    <a:cubicBezTo>
                      <a:pt x="602" y="3744"/>
                      <a:pt x="703" y="3680"/>
                      <a:pt x="703" y="3550"/>
                    </a:cubicBezTo>
                    <a:lnTo>
                      <a:pt x="925" y="445"/>
                    </a:lnTo>
                    <a:cubicBezTo>
                      <a:pt x="925" y="186"/>
                      <a:pt x="703" y="1"/>
                      <a:pt x="48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6"/>
              <p:cNvSpPr/>
              <p:nvPr/>
            </p:nvSpPr>
            <p:spPr>
              <a:xfrm>
                <a:off x="5809060" y="3516138"/>
                <a:ext cx="20294" cy="82955"/>
              </a:xfrm>
              <a:custGeom>
                <a:avLst/>
                <a:gdLst/>
                <a:ahLst/>
                <a:cxnLst/>
                <a:rect l="l" t="t" r="r" b="b"/>
                <a:pathLst>
                  <a:path w="925" h="3781" extrusionOk="0">
                    <a:moveTo>
                      <a:pt x="444" y="0"/>
                    </a:moveTo>
                    <a:cubicBezTo>
                      <a:pt x="148" y="0"/>
                      <a:pt x="0" y="259"/>
                      <a:pt x="0" y="481"/>
                    </a:cubicBezTo>
                    <a:lnTo>
                      <a:pt x="222" y="3586"/>
                    </a:lnTo>
                    <a:cubicBezTo>
                      <a:pt x="241" y="3716"/>
                      <a:pt x="351" y="3780"/>
                      <a:pt x="458" y="3780"/>
                    </a:cubicBezTo>
                    <a:cubicBezTo>
                      <a:pt x="564" y="3780"/>
                      <a:pt x="666" y="3716"/>
                      <a:pt x="666" y="3586"/>
                    </a:cubicBezTo>
                    <a:lnTo>
                      <a:pt x="924" y="481"/>
                    </a:lnTo>
                    <a:cubicBezTo>
                      <a:pt x="924" y="185"/>
                      <a:pt x="666" y="0"/>
                      <a:pt x="44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p6"/>
              <p:cNvSpPr/>
              <p:nvPr/>
            </p:nvSpPr>
            <p:spPr>
              <a:xfrm>
                <a:off x="5740914" y="3516138"/>
                <a:ext cx="20294" cy="82955"/>
              </a:xfrm>
              <a:custGeom>
                <a:avLst/>
                <a:gdLst/>
                <a:ahLst/>
                <a:cxnLst/>
                <a:rect l="l" t="t" r="r" b="b"/>
                <a:pathLst>
                  <a:path w="925" h="3781" extrusionOk="0">
                    <a:moveTo>
                      <a:pt x="444" y="0"/>
                    </a:moveTo>
                    <a:cubicBezTo>
                      <a:pt x="186" y="0"/>
                      <a:pt x="1" y="259"/>
                      <a:pt x="1" y="481"/>
                    </a:cubicBezTo>
                    <a:lnTo>
                      <a:pt x="223" y="3586"/>
                    </a:lnTo>
                    <a:cubicBezTo>
                      <a:pt x="241" y="3716"/>
                      <a:pt x="361" y="3780"/>
                      <a:pt x="477" y="3780"/>
                    </a:cubicBezTo>
                    <a:cubicBezTo>
                      <a:pt x="592" y="3780"/>
                      <a:pt x="703" y="3716"/>
                      <a:pt x="703" y="3586"/>
                    </a:cubicBezTo>
                    <a:lnTo>
                      <a:pt x="925" y="481"/>
                    </a:lnTo>
                    <a:cubicBezTo>
                      <a:pt x="925" y="185"/>
                      <a:pt x="703" y="0"/>
                      <a:pt x="44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6"/>
              <p:cNvSpPr/>
              <p:nvPr/>
            </p:nvSpPr>
            <p:spPr>
              <a:xfrm>
                <a:off x="5003599" y="3321465"/>
                <a:ext cx="606751" cy="334212"/>
              </a:xfrm>
              <a:custGeom>
                <a:avLst/>
                <a:gdLst/>
                <a:ahLst/>
                <a:cxnLst/>
                <a:rect l="l" t="t" r="r" b="b"/>
                <a:pathLst>
                  <a:path w="27655" h="15233" extrusionOk="0">
                    <a:moveTo>
                      <a:pt x="27654" y="0"/>
                    </a:moveTo>
                    <a:lnTo>
                      <a:pt x="37" y="13457"/>
                    </a:lnTo>
                    <a:lnTo>
                      <a:pt x="0" y="13457"/>
                    </a:lnTo>
                    <a:lnTo>
                      <a:pt x="0" y="15232"/>
                    </a:lnTo>
                    <a:lnTo>
                      <a:pt x="20556" y="10980"/>
                    </a:lnTo>
                    <a:cubicBezTo>
                      <a:pt x="21961" y="10685"/>
                      <a:pt x="23329" y="10537"/>
                      <a:pt x="24771" y="10537"/>
                    </a:cubicBezTo>
                    <a:lnTo>
                      <a:pt x="27654" y="10537"/>
                    </a:lnTo>
                    <a:lnTo>
                      <a:pt x="276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6"/>
              <p:cNvSpPr/>
              <p:nvPr/>
            </p:nvSpPr>
            <p:spPr>
              <a:xfrm>
                <a:off x="6049149" y="3430967"/>
                <a:ext cx="70581" cy="86817"/>
              </a:xfrm>
              <a:custGeom>
                <a:avLst/>
                <a:gdLst/>
                <a:ahLst/>
                <a:cxnLst/>
                <a:rect l="l" t="t" r="r" b="b"/>
                <a:pathLst>
                  <a:path w="3217" h="3957" extrusionOk="0">
                    <a:moveTo>
                      <a:pt x="1" y="0"/>
                    </a:moveTo>
                    <a:lnTo>
                      <a:pt x="185" y="2588"/>
                    </a:lnTo>
                    <a:cubicBezTo>
                      <a:pt x="222" y="3401"/>
                      <a:pt x="888" y="3956"/>
                      <a:pt x="1627" y="3956"/>
                    </a:cubicBezTo>
                    <a:cubicBezTo>
                      <a:pt x="2367" y="3956"/>
                      <a:pt x="2995" y="3401"/>
                      <a:pt x="3032" y="2588"/>
                    </a:cubicBezTo>
                    <a:lnTo>
                      <a:pt x="321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6"/>
              <p:cNvSpPr/>
              <p:nvPr/>
            </p:nvSpPr>
            <p:spPr>
              <a:xfrm>
                <a:off x="6049149" y="3413108"/>
                <a:ext cx="70581" cy="17881"/>
              </a:xfrm>
              <a:custGeom>
                <a:avLst/>
                <a:gdLst/>
                <a:ahLst/>
                <a:cxnLst/>
                <a:rect l="l" t="t" r="r" b="b"/>
                <a:pathLst>
                  <a:path w="3217" h="815" extrusionOk="0">
                    <a:moveTo>
                      <a:pt x="370" y="1"/>
                    </a:moveTo>
                    <a:cubicBezTo>
                      <a:pt x="148" y="1"/>
                      <a:pt x="1" y="186"/>
                      <a:pt x="1" y="371"/>
                    </a:cubicBezTo>
                    <a:lnTo>
                      <a:pt x="1" y="814"/>
                    </a:lnTo>
                    <a:lnTo>
                      <a:pt x="3217" y="814"/>
                    </a:lnTo>
                    <a:lnTo>
                      <a:pt x="3217" y="371"/>
                    </a:lnTo>
                    <a:cubicBezTo>
                      <a:pt x="3217" y="186"/>
                      <a:pt x="3032" y="1"/>
                      <a:pt x="284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6"/>
              <p:cNvSpPr/>
              <p:nvPr/>
            </p:nvSpPr>
            <p:spPr>
              <a:xfrm>
                <a:off x="5878807" y="3351478"/>
                <a:ext cx="70603" cy="85983"/>
              </a:xfrm>
              <a:custGeom>
                <a:avLst/>
                <a:gdLst/>
                <a:ahLst/>
                <a:cxnLst/>
                <a:rect l="l" t="t" r="r" b="b"/>
                <a:pathLst>
                  <a:path w="3218" h="3919" extrusionOk="0">
                    <a:moveTo>
                      <a:pt x="1" y="0"/>
                    </a:moveTo>
                    <a:lnTo>
                      <a:pt x="186" y="2588"/>
                    </a:lnTo>
                    <a:cubicBezTo>
                      <a:pt x="223" y="3327"/>
                      <a:pt x="814" y="3919"/>
                      <a:pt x="1627" y="3919"/>
                    </a:cubicBezTo>
                    <a:cubicBezTo>
                      <a:pt x="2367" y="3919"/>
                      <a:pt x="2995" y="3364"/>
                      <a:pt x="3032" y="2588"/>
                    </a:cubicBezTo>
                    <a:lnTo>
                      <a:pt x="321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p6"/>
              <p:cNvSpPr/>
              <p:nvPr/>
            </p:nvSpPr>
            <p:spPr>
              <a:xfrm>
                <a:off x="5877995" y="3332807"/>
                <a:ext cx="70603" cy="18693"/>
              </a:xfrm>
              <a:custGeom>
                <a:avLst/>
                <a:gdLst/>
                <a:ahLst/>
                <a:cxnLst/>
                <a:rect l="l" t="t" r="r" b="b"/>
                <a:pathLst>
                  <a:path w="3218" h="852" extrusionOk="0">
                    <a:moveTo>
                      <a:pt x="370" y="1"/>
                    </a:moveTo>
                    <a:cubicBezTo>
                      <a:pt x="186" y="1"/>
                      <a:pt x="1" y="186"/>
                      <a:pt x="1" y="370"/>
                    </a:cubicBezTo>
                    <a:lnTo>
                      <a:pt x="1" y="851"/>
                    </a:lnTo>
                    <a:lnTo>
                      <a:pt x="3217" y="851"/>
                    </a:lnTo>
                    <a:lnTo>
                      <a:pt x="3217" y="370"/>
                    </a:lnTo>
                    <a:cubicBezTo>
                      <a:pt x="3217" y="186"/>
                      <a:pt x="3032" y="1"/>
                      <a:pt x="284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6"/>
              <p:cNvSpPr/>
              <p:nvPr/>
            </p:nvSpPr>
            <p:spPr>
              <a:xfrm>
                <a:off x="5716116" y="3323088"/>
                <a:ext cx="605939" cy="334190"/>
              </a:xfrm>
              <a:custGeom>
                <a:avLst/>
                <a:gdLst/>
                <a:ahLst/>
                <a:cxnLst/>
                <a:rect l="l" t="t" r="r" b="b"/>
                <a:pathLst>
                  <a:path w="27618" h="15232" extrusionOk="0">
                    <a:moveTo>
                      <a:pt x="1" y="0"/>
                    </a:moveTo>
                    <a:lnTo>
                      <a:pt x="1" y="10537"/>
                    </a:lnTo>
                    <a:lnTo>
                      <a:pt x="2884" y="10537"/>
                    </a:lnTo>
                    <a:cubicBezTo>
                      <a:pt x="4326" y="10537"/>
                      <a:pt x="5694" y="10648"/>
                      <a:pt x="7099" y="10943"/>
                    </a:cubicBezTo>
                    <a:lnTo>
                      <a:pt x="27618" y="15232"/>
                    </a:lnTo>
                    <a:lnTo>
                      <a:pt x="27618" y="13420"/>
                    </a:lnTo>
                    <a:lnTo>
                      <a:pt x="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6"/>
              <p:cNvSpPr/>
              <p:nvPr/>
            </p:nvSpPr>
            <p:spPr>
              <a:xfrm>
                <a:off x="5615198" y="3049123"/>
                <a:ext cx="98160" cy="39558"/>
              </a:xfrm>
              <a:custGeom>
                <a:avLst/>
                <a:gdLst/>
                <a:ahLst/>
                <a:cxnLst/>
                <a:rect l="l" t="t" r="r" b="b"/>
                <a:pathLst>
                  <a:path w="4474" h="1803" extrusionOk="0">
                    <a:moveTo>
                      <a:pt x="2237" y="0"/>
                    </a:moveTo>
                    <a:cubicBezTo>
                      <a:pt x="1461" y="0"/>
                      <a:pt x="684" y="194"/>
                      <a:pt x="0" y="582"/>
                    </a:cubicBezTo>
                    <a:cubicBezTo>
                      <a:pt x="222" y="1026"/>
                      <a:pt x="407" y="1396"/>
                      <a:pt x="629" y="1803"/>
                    </a:cubicBezTo>
                    <a:cubicBezTo>
                      <a:pt x="1128" y="1525"/>
                      <a:pt x="1673" y="1387"/>
                      <a:pt x="2223" y="1387"/>
                    </a:cubicBezTo>
                    <a:cubicBezTo>
                      <a:pt x="2773" y="1387"/>
                      <a:pt x="3328" y="1525"/>
                      <a:pt x="3845" y="1803"/>
                    </a:cubicBezTo>
                    <a:cubicBezTo>
                      <a:pt x="4067" y="1396"/>
                      <a:pt x="4289" y="1026"/>
                      <a:pt x="4474" y="582"/>
                    </a:cubicBezTo>
                    <a:cubicBezTo>
                      <a:pt x="3790" y="194"/>
                      <a:pt x="3013" y="0"/>
                      <a:pt x="223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6"/>
              <p:cNvSpPr/>
              <p:nvPr/>
            </p:nvSpPr>
            <p:spPr>
              <a:xfrm>
                <a:off x="5610327" y="3134887"/>
                <a:ext cx="21918" cy="47083"/>
              </a:xfrm>
              <a:custGeom>
                <a:avLst/>
                <a:gdLst/>
                <a:ahLst/>
                <a:cxnLst/>
                <a:rect l="l" t="t" r="r" b="b"/>
                <a:pathLst>
                  <a:path w="999" h="2146" extrusionOk="0">
                    <a:moveTo>
                      <a:pt x="481" y="1"/>
                    </a:moveTo>
                    <a:cubicBezTo>
                      <a:pt x="222" y="1"/>
                      <a:pt x="0" y="518"/>
                      <a:pt x="0" y="1073"/>
                    </a:cubicBezTo>
                    <a:cubicBezTo>
                      <a:pt x="0" y="1665"/>
                      <a:pt x="222" y="2145"/>
                      <a:pt x="481" y="2145"/>
                    </a:cubicBezTo>
                    <a:cubicBezTo>
                      <a:pt x="777" y="2145"/>
                      <a:pt x="999" y="1665"/>
                      <a:pt x="999" y="1073"/>
                    </a:cubicBezTo>
                    <a:cubicBezTo>
                      <a:pt x="999" y="481"/>
                      <a:pt x="777" y="1"/>
                      <a:pt x="48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6"/>
              <p:cNvSpPr/>
              <p:nvPr/>
            </p:nvSpPr>
            <p:spPr>
              <a:xfrm>
                <a:off x="5610327" y="3240352"/>
                <a:ext cx="21918" cy="47061"/>
              </a:xfrm>
              <a:custGeom>
                <a:avLst/>
                <a:gdLst/>
                <a:ahLst/>
                <a:cxnLst/>
                <a:rect l="l" t="t" r="r" b="b"/>
                <a:pathLst>
                  <a:path w="999" h="2145" extrusionOk="0">
                    <a:moveTo>
                      <a:pt x="481" y="0"/>
                    </a:moveTo>
                    <a:cubicBezTo>
                      <a:pt x="222" y="0"/>
                      <a:pt x="0" y="518"/>
                      <a:pt x="0" y="1072"/>
                    </a:cubicBezTo>
                    <a:cubicBezTo>
                      <a:pt x="0" y="1664"/>
                      <a:pt x="222" y="2144"/>
                      <a:pt x="481" y="2144"/>
                    </a:cubicBezTo>
                    <a:cubicBezTo>
                      <a:pt x="777" y="2144"/>
                      <a:pt x="999" y="1664"/>
                      <a:pt x="999" y="1072"/>
                    </a:cubicBezTo>
                    <a:cubicBezTo>
                      <a:pt x="999" y="481"/>
                      <a:pt x="777" y="0"/>
                      <a:pt x="48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6"/>
              <p:cNvSpPr/>
              <p:nvPr/>
            </p:nvSpPr>
            <p:spPr>
              <a:xfrm>
                <a:off x="5610327" y="3345796"/>
                <a:ext cx="21918" cy="47061"/>
              </a:xfrm>
              <a:custGeom>
                <a:avLst/>
                <a:gdLst/>
                <a:ahLst/>
                <a:cxnLst/>
                <a:rect l="l" t="t" r="r" b="b"/>
                <a:pathLst>
                  <a:path w="999" h="2145" extrusionOk="0">
                    <a:moveTo>
                      <a:pt x="481" y="0"/>
                    </a:moveTo>
                    <a:cubicBezTo>
                      <a:pt x="222" y="74"/>
                      <a:pt x="0" y="518"/>
                      <a:pt x="0" y="1072"/>
                    </a:cubicBezTo>
                    <a:cubicBezTo>
                      <a:pt x="0" y="1664"/>
                      <a:pt x="222" y="2145"/>
                      <a:pt x="481" y="2145"/>
                    </a:cubicBezTo>
                    <a:cubicBezTo>
                      <a:pt x="777" y="2145"/>
                      <a:pt x="999" y="1664"/>
                      <a:pt x="999" y="1072"/>
                    </a:cubicBezTo>
                    <a:cubicBezTo>
                      <a:pt x="999" y="481"/>
                      <a:pt x="777" y="0"/>
                      <a:pt x="48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6"/>
              <p:cNvSpPr/>
              <p:nvPr/>
            </p:nvSpPr>
            <p:spPr>
              <a:xfrm>
                <a:off x="5610327" y="3451240"/>
                <a:ext cx="21918" cy="47061"/>
              </a:xfrm>
              <a:custGeom>
                <a:avLst/>
                <a:gdLst/>
                <a:ahLst/>
                <a:cxnLst/>
                <a:rect l="l" t="t" r="r" b="b"/>
                <a:pathLst>
                  <a:path w="999" h="2145" extrusionOk="0">
                    <a:moveTo>
                      <a:pt x="481" y="0"/>
                    </a:moveTo>
                    <a:cubicBezTo>
                      <a:pt x="222" y="74"/>
                      <a:pt x="0" y="518"/>
                      <a:pt x="0" y="1073"/>
                    </a:cubicBezTo>
                    <a:cubicBezTo>
                      <a:pt x="0" y="1664"/>
                      <a:pt x="222" y="2145"/>
                      <a:pt x="481" y="2145"/>
                    </a:cubicBezTo>
                    <a:cubicBezTo>
                      <a:pt x="777" y="2145"/>
                      <a:pt x="999" y="1664"/>
                      <a:pt x="999" y="1073"/>
                    </a:cubicBezTo>
                    <a:cubicBezTo>
                      <a:pt x="999" y="481"/>
                      <a:pt x="777" y="0"/>
                      <a:pt x="48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6"/>
              <p:cNvSpPr/>
              <p:nvPr/>
            </p:nvSpPr>
            <p:spPr>
              <a:xfrm>
                <a:off x="5610327" y="3558307"/>
                <a:ext cx="21918" cy="46250"/>
              </a:xfrm>
              <a:custGeom>
                <a:avLst/>
                <a:gdLst/>
                <a:ahLst/>
                <a:cxnLst/>
                <a:rect l="l" t="t" r="r" b="b"/>
                <a:pathLst>
                  <a:path w="999" h="2108" extrusionOk="0">
                    <a:moveTo>
                      <a:pt x="481" y="1"/>
                    </a:moveTo>
                    <a:cubicBezTo>
                      <a:pt x="222" y="1"/>
                      <a:pt x="0" y="444"/>
                      <a:pt x="0" y="1036"/>
                    </a:cubicBezTo>
                    <a:cubicBezTo>
                      <a:pt x="0" y="1664"/>
                      <a:pt x="222" y="2108"/>
                      <a:pt x="481" y="2108"/>
                    </a:cubicBezTo>
                    <a:cubicBezTo>
                      <a:pt x="777" y="2108"/>
                      <a:pt x="999" y="1664"/>
                      <a:pt x="999" y="1036"/>
                    </a:cubicBezTo>
                    <a:cubicBezTo>
                      <a:pt x="999" y="444"/>
                      <a:pt x="777" y="1"/>
                      <a:pt x="48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6"/>
              <p:cNvSpPr/>
              <p:nvPr/>
            </p:nvSpPr>
            <p:spPr>
              <a:xfrm>
                <a:off x="5610327" y="3663750"/>
                <a:ext cx="21918" cy="46271"/>
              </a:xfrm>
              <a:custGeom>
                <a:avLst/>
                <a:gdLst/>
                <a:ahLst/>
                <a:cxnLst/>
                <a:rect l="l" t="t" r="r" b="b"/>
                <a:pathLst>
                  <a:path w="999" h="2109" extrusionOk="0">
                    <a:moveTo>
                      <a:pt x="481" y="1"/>
                    </a:moveTo>
                    <a:cubicBezTo>
                      <a:pt x="222" y="1"/>
                      <a:pt x="0" y="444"/>
                      <a:pt x="0" y="1036"/>
                    </a:cubicBezTo>
                    <a:cubicBezTo>
                      <a:pt x="0" y="1664"/>
                      <a:pt x="222" y="2108"/>
                      <a:pt x="481" y="2108"/>
                    </a:cubicBezTo>
                    <a:cubicBezTo>
                      <a:pt x="777" y="2108"/>
                      <a:pt x="999" y="1664"/>
                      <a:pt x="999" y="1036"/>
                    </a:cubicBezTo>
                    <a:cubicBezTo>
                      <a:pt x="999" y="444"/>
                      <a:pt x="777" y="1"/>
                      <a:pt x="48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6"/>
              <p:cNvSpPr/>
              <p:nvPr/>
            </p:nvSpPr>
            <p:spPr>
              <a:xfrm>
                <a:off x="5696310" y="3134887"/>
                <a:ext cx="21918" cy="47083"/>
              </a:xfrm>
              <a:custGeom>
                <a:avLst/>
                <a:gdLst/>
                <a:ahLst/>
                <a:cxnLst/>
                <a:rect l="l" t="t" r="r" b="b"/>
                <a:pathLst>
                  <a:path w="999" h="2146" extrusionOk="0">
                    <a:moveTo>
                      <a:pt x="518" y="1"/>
                    </a:moveTo>
                    <a:cubicBezTo>
                      <a:pt x="222" y="1"/>
                      <a:pt x="0" y="481"/>
                      <a:pt x="0" y="1073"/>
                    </a:cubicBezTo>
                    <a:cubicBezTo>
                      <a:pt x="0" y="1665"/>
                      <a:pt x="222" y="2145"/>
                      <a:pt x="518" y="2145"/>
                    </a:cubicBezTo>
                    <a:cubicBezTo>
                      <a:pt x="777" y="2145"/>
                      <a:pt x="999" y="1665"/>
                      <a:pt x="999" y="1073"/>
                    </a:cubicBezTo>
                    <a:cubicBezTo>
                      <a:pt x="999" y="518"/>
                      <a:pt x="777" y="1"/>
                      <a:pt x="51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6"/>
              <p:cNvSpPr/>
              <p:nvPr/>
            </p:nvSpPr>
            <p:spPr>
              <a:xfrm>
                <a:off x="5696310" y="3240352"/>
                <a:ext cx="21918" cy="47061"/>
              </a:xfrm>
              <a:custGeom>
                <a:avLst/>
                <a:gdLst/>
                <a:ahLst/>
                <a:cxnLst/>
                <a:rect l="l" t="t" r="r" b="b"/>
                <a:pathLst>
                  <a:path w="999" h="2145" extrusionOk="0">
                    <a:moveTo>
                      <a:pt x="518" y="0"/>
                    </a:moveTo>
                    <a:cubicBezTo>
                      <a:pt x="222" y="0"/>
                      <a:pt x="0" y="481"/>
                      <a:pt x="0" y="1072"/>
                    </a:cubicBezTo>
                    <a:cubicBezTo>
                      <a:pt x="0" y="1664"/>
                      <a:pt x="222" y="2144"/>
                      <a:pt x="518" y="2144"/>
                    </a:cubicBezTo>
                    <a:cubicBezTo>
                      <a:pt x="777" y="2144"/>
                      <a:pt x="999" y="1664"/>
                      <a:pt x="999" y="1072"/>
                    </a:cubicBezTo>
                    <a:cubicBezTo>
                      <a:pt x="999" y="518"/>
                      <a:pt x="777" y="0"/>
                      <a:pt x="5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6"/>
              <p:cNvSpPr/>
              <p:nvPr/>
            </p:nvSpPr>
            <p:spPr>
              <a:xfrm>
                <a:off x="5696310" y="3345796"/>
                <a:ext cx="21918" cy="47061"/>
              </a:xfrm>
              <a:custGeom>
                <a:avLst/>
                <a:gdLst/>
                <a:ahLst/>
                <a:cxnLst/>
                <a:rect l="l" t="t" r="r" b="b"/>
                <a:pathLst>
                  <a:path w="999" h="2145" extrusionOk="0">
                    <a:moveTo>
                      <a:pt x="518" y="0"/>
                    </a:moveTo>
                    <a:cubicBezTo>
                      <a:pt x="222" y="0"/>
                      <a:pt x="0" y="481"/>
                      <a:pt x="0" y="1072"/>
                    </a:cubicBezTo>
                    <a:cubicBezTo>
                      <a:pt x="0" y="1664"/>
                      <a:pt x="222" y="2145"/>
                      <a:pt x="518" y="2145"/>
                    </a:cubicBezTo>
                    <a:cubicBezTo>
                      <a:pt x="777" y="2145"/>
                      <a:pt x="999" y="1664"/>
                      <a:pt x="999" y="1072"/>
                    </a:cubicBezTo>
                    <a:cubicBezTo>
                      <a:pt x="999" y="518"/>
                      <a:pt x="777" y="74"/>
                      <a:pt x="5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6"/>
              <p:cNvSpPr/>
              <p:nvPr/>
            </p:nvSpPr>
            <p:spPr>
              <a:xfrm>
                <a:off x="5696310" y="3451240"/>
                <a:ext cx="21918" cy="47061"/>
              </a:xfrm>
              <a:custGeom>
                <a:avLst/>
                <a:gdLst/>
                <a:ahLst/>
                <a:cxnLst/>
                <a:rect l="l" t="t" r="r" b="b"/>
                <a:pathLst>
                  <a:path w="999" h="2145" extrusionOk="0">
                    <a:moveTo>
                      <a:pt x="518" y="0"/>
                    </a:moveTo>
                    <a:cubicBezTo>
                      <a:pt x="222" y="0"/>
                      <a:pt x="0" y="481"/>
                      <a:pt x="0" y="1073"/>
                    </a:cubicBezTo>
                    <a:cubicBezTo>
                      <a:pt x="0" y="1664"/>
                      <a:pt x="222" y="2145"/>
                      <a:pt x="518" y="2145"/>
                    </a:cubicBezTo>
                    <a:cubicBezTo>
                      <a:pt x="777" y="2145"/>
                      <a:pt x="999" y="1664"/>
                      <a:pt x="999" y="1073"/>
                    </a:cubicBezTo>
                    <a:cubicBezTo>
                      <a:pt x="999" y="518"/>
                      <a:pt x="777" y="74"/>
                      <a:pt x="5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6"/>
              <p:cNvSpPr/>
              <p:nvPr/>
            </p:nvSpPr>
            <p:spPr>
              <a:xfrm>
                <a:off x="5696310" y="3558307"/>
                <a:ext cx="21918" cy="46250"/>
              </a:xfrm>
              <a:custGeom>
                <a:avLst/>
                <a:gdLst/>
                <a:ahLst/>
                <a:cxnLst/>
                <a:rect l="l" t="t" r="r" b="b"/>
                <a:pathLst>
                  <a:path w="999" h="2108" extrusionOk="0">
                    <a:moveTo>
                      <a:pt x="518" y="1"/>
                    </a:moveTo>
                    <a:cubicBezTo>
                      <a:pt x="222" y="1"/>
                      <a:pt x="0" y="444"/>
                      <a:pt x="0" y="1036"/>
                    </a:cubicBezTo>
                    <a:cubicBezTo>
                      <a:pt x="0" y="1664"/>
                      <a:pt x="222" y="2108"/>
                      <a:pt x="518" y="2108"/>
                    </a:cubicBezTo>
                    <a:cubicBezTo>
                      <a:pt x="777" y="2108"/>
                      <a:pt x="999" y="1664"/>
                      <a:pt x="999" y="1036"/>
                    </a:cubicBezTo>
                    <a:cubicBezTo>
                      <a:pt x="999" y="444"/>
                      <a:pt x="777" y="1"/>
                      <a:pt x="51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6"/>
              <p:cNvSpPr/>
              <p:nvPr/>
            </p:nvSpPr>
            <p:spPr>
              <a:xfrm>
                <a:off x="5696310" y="3663750"/>
                <a:ext cx="21918" cy="46271"/>
              </a:xfrm>
              <a:custGeom>
                <a:avLst/>
                <a:gdLst/>
                <a:ahLst/>
                <a:cxnLst/>
                <a:rect l="l" t="t" r="r" b="b"/>
                <a:pathLst>
                  <a:path w="999" h="2109" extrusionOk="0">
                    <a:moveTo>
                      <a:pt x="518" y="1"/>
                    </a:moveTo>
                    <a:cubicBezTo>
                      <a:pt x="222" y="1"/>
                      <a:pt x="0" y="444"/>
                      <a:pt x="0" y="1036"/>
                    </a:cubicBezTo>
                    <a:cubicBezTo>
                      <a:pt x="0" y="1664"/>
                      <a:pt x="222" y="2108"/>
                      <a:pt x="518" y="2108"/>
                    </a:cubicBezTo>
                    <a:cubicBezTo>
                      <a:pt x="777" y="2108"/>
                      <a:pt x="999" y="1664"/>
                      <a:pt x="999" y="1036"/>
                    </a:cubicBezTo>
                    <a:cubicBezTo>
                      <a:pt x="999" y="444"/>
                      <a:pt x="777" y="1"/>
                      <a:pt x="51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1"/>
        <p:cNvGrpSpPr/>
        <p:nvPr/>
      </p:nvGrpSpPr>
      <p:grpSpPr>
        <a:xfrm>
          <a:off x="0" y="0"/>
          <a:ext cx="0" cy="0"/>
          <a:chOff x="0" y="0"/>
          <a:chExt cx="0" cy="0"/>
        </a:xfrm>
      </p:grpSpPr>
      <p:grpSp>
        <p:nvGrpSpPr>
          <p:cNvPr id="2012" name="Google Shape;2012;p7"/>
          <p:cNvGrpSpPr/>
          <p:nvPr/>
        </p:nvGrpSpPr>
        <p:grpSpPr>
          <a:xfrm>
            <a:off x="4106484" y="1195361"/>
            <a:ext cx="3527941" cy="2205416"/>
            <a:chOff x="2811084" y="1406181"/>
            <a:chExt cx="3527941" cy="2205416"/>
          </a:xfrm>
        </p:grpSpPr>
        <p:sp>
          <p:nvSpPr>
            <p:cNvPr id="2013" name="Google Shape;2013;p7"/>
            <p:cNvSpPr/>
            <p:nvPr/>
          </p:nvSpPr>
          <p:spPr>
            <a:xfrm>
              <a:off x="2811084" y="1406879"/>
              <a:ext cx="3527941" cy="2204718"/>
            </a:xfrm>
            <a:custGeom>
              <a:avLst/>
              <a:gdLst/>
              <a:ahLst/>
              <a:cxnLst/>
              <a:rect l="l" t="t" r="r" b="b"/>
              <a:pathLst>
                <a:path w="166786" h="104242" extrusionOk="0">
                  <a:moveTo>
                    <a:pt x="2102" y="1"/>
                  </a:moveTo>
                  <a:cubicBezTo>
                    <a:pt x="934" y="1"/>
                    <a:pt x="0" y="901"/>
                    <a:pt x="0" y="2069"/>
                  </a:cubicBezTo>
                  <a:lnTo>
                    <a:pt x="0" y="102140"/>
                  </a:lnTo>
                  <a:cubicBezTo>
                    <a:pt x="0" y="103308"/>
                    <a:pt x="934" y="104242"/>
                    <a:pt x="2102" y="104242"/>
                  </a:cubicBezTo>
                  <a:lnTo>
                    <a:pt x="164718" y="104242"/>
                  </a:lnTo>
                  <a:cubicBezTo>
                    <a:pt x="165885" y="104242"/>
                    <a:pt x="166786" y="103308"/>
                    <a:pt x="166786" y="102140"/>
                  </a:cubicBezTo>
                  <a:lnTo>
                    <a:pt x="166786" y="2069"/>
                  </a:lnTo>
                  <a:cubicBezTo>
                    <a:pt x="166786" y="901"/>
                    <a:pt x="165885" y="1"/>
                    <a:pt x="16471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7"/>
            <p:cNvSpPr/>
            <p:nvPr/>
          </p:nvSpPr>
          <p:spPr>
            <a:xfrm>
              <a:off x="2877397" y="1825247"/>
              <a:ext cx="3395315" cy="1720045"/>
            </a:xfrm>
            <a:custGeom>
              <a:avLst/>
              <a:gdLst/>
              <a:ahLst/>
              <a:cxnLst/>
              <a:rect l="l" t="t" r="r" b="b"/>
              <a:pathLst>
                <a:path w="160516" h="81326" extrusionOk="0">
                  <a:moveTo>
                    <a:pt x="2069" y="1"/>
                  </a:moveTo>
                  <a:cubicBezTo>
                    <a:pt x="901" y="1"/>
                    <a:pt x="1" y="935"/>
                    <a:pt x="1" y="2102"/>
                  </a:cubicBezTo>
                  <a:lnTo>
                    <a:pt x="1" y="79224"/>
                  </a:lnTo>
                  <a:cubicBezTo>
                    <a:pt x="1" y="80391"/>
                    <a:pt x="901" y="81325"/>
                    <a:pt x="2069" y="81325"/>
                  </a:cubicBezTo>
                  <a:lnTo>
                    <a:pt x="158447" y="81325"/>
                  </a:lnTo>
                  <a:cubicBezTo>
                    <a:pt x="159615" y="81325"/>
                    <a:pt x="160515" y="80391"/>
                    <a:pt x="160515" y="79224"/>
                  </a:cubicBezTo>
                  <a:lnTo>
                    <a:pt x="160515" y="2102"/>
                  </a:lnTo>
                  <a:cubicBezTo>
                    <a:pt x="160515" y="935"/>
                    <a:pt x="159615" y="1"/>
                    <a:pt x="158447" y="1"/>
                  </a:cubicBezTo>
                  <a:close/>
                </a:path>
              </a:pathLst>
            </a:custGeom>
            <a:solidFill>
              <a:srgbClr val="0C151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7"/>
            <p:cNvSpPr/>
            <p:nvPr/>
          </p:nvSpPr>
          <p:spPr>
            <a:xfrm>
              <a:off x="2811084" y="1406181"/>
              <a:ext cx="3527941" cy="353480"/>
            </a:xfrm>
            <a:custGeom>
              <a:avLst/>
              <a:gdLst/>
              <a:ahLst/>
              <a:cxnLst/>
              <a:rect l="l" t="t" r="r" b="b"/>
              <a:pathLst>
                <a:path w="166786" h="16713" extrusionOk="0">
                  <a:moveTo>
                    <a:pt x="2102" y="0"/>
                  </a:moveTo>
                  <a:cubicBezTo>
                    <a:pt x="934" y="0"/>
                    <a:pt x="0" y="934"/>
                    <a:pt x="0" y="2102"/>
                  </a:cubicBezTo>
                  <a:lnTo>
                    <a:pt x="0" y="16712"/>
                  </a:lnTo>
                  <a:lnTo>
                    <a:pt x="166786" y="16712"/>
                  </a:lnTo>
                  <a:lnTo>
                    <a:pt x="166786" y="2102"/>
                  </a:lnTo>
                  <a:cubicBezTo>
                    <a:pt x="166786" y="934"/>
                    <a:pt x="165885" y="34"/>
                    <a:pt x="1647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16" name="Google Shape;2016;p7"/>
          <p:cNvGrpSpPr/>
          <p:nvPr/>
        </p:nvGrpSpPr>
        <p:grpSpPr>
          <a:xfrm>
            <a:off x="5274927" y="1320929"/>
            <a:ext cx="1162118" cy="115035"/>
            <a:chOff x="3979527" y="1531749"/>
            <a:chExt cx="1162118" cy="115035"/>
          </a:xfrm>
        </p:grpSpPr>
        <p:sp>
          <p:nvSpPr>
            <p:cNvPr id="2017" name="Google Shape;2017;p7"/>
            <p:cNvSpPr/>
            <p:nvPr/>
          </p:nvSpPr>
          <p:spPr>
            <a:xfrm>
              <a:off x="3979527" y="1534583"/>
              <a:ext cx="70586" cy="110382"/>
            </a:xfrm>
            <a:custGeom>
              <a:avLst/>
              <a:gdLst/>
              <a:ahLst/>
              <a:cxnLst/>
              <a:rect l="l" t="t" r="r" b="b"/>
              <a:pathLst>
                <a:path w="3337" h="5219" extrusionOk="0">
                  <a:moveTo>
                    <a:pt x="1135" y="367"/>
                  </a:moveTo>
                  <a:cubicBezTo>
                    <a:pt x="1402" y="367"/>
                    <a:pt x="1602" y="434"/>
                    <a:pt x="1769" y="501"/>
                  </a:cubicBezTo>
                  <a:cubicBezTo>
                    <a:pt x="1935" y="534"/>
                    <a:pt x="2035" y="567"/>
                    <a:pt x="2202" y="667"/>
                  </a:cubicBezTo>
                  <a:cubicBezTo>
                    <a:pt x="2369" y="734"/>
                    <a:pt x="2502" y="868"/>
                    <a:pt x="2536" y="968"/>
                  </a:cubicBezTo>
                  <a:cubicBezTo>
                    <a:pt x="2603" y="1034"/>
                    <a:pt x="2669" y="1201"/>
                    <a:pt x="2703" y="1368"/>
                  </a:cubicBezTo>
                  <a:cubicBezTo>
                    <a:pt x="2769" y="1535"/>
                    <a:pt x="2769" y="1735"/>
                    <a:pt x="2803" y="1902"/>
                  </a:cubicBezTo>
                  <a:cubicBezTo>
                    <a:pt x="2836" y="2069"/>
                    <a:pt x="2836" y="2335"/>
                    <a:pt x="2836" y="2636"/>
                  </a:cubicBezTo>
                  <a:lnTo>
                    <a:pt x="2836" y="3069"/>
                  </a:lnTo>
                  <a:cubicBezTo>
                    <a:pt x="2836" y="3203"/>
                    <a:pt x="2803" y="3369"/>
                    <a:pt x="2803" y="3503"/>
                  </a:cubicBezTo>
                  <a:cubicBezTo>
                    <a:pt x="2803" y="3636"/>
                    <a:pt x="2769" y="3736"/>
                    <a:pt x="2769" y="3836"/>
                  </a:cubicBezTo>
                  <a:cubicBezTo>
                    <a:pt x="2769" y="3903"/>
                    <a:pt x="2703" y="4003"/>
                    <a:pt x="2669" y="4137"/>
                  </a:cubicBezTo>
                  <a:cubicBezTo>
                    <a:pt x="2636" y="4237"/>
                    <a:pt x="2536" y="4337"/>
                    <a:pt x="2502" y="4370"/>
                  </a:cubicBezTo>
                  <a:cubicBezTo>
                    <a:pt x="2469" y="4404"/>
                    <a:pt x="2369" y="4504"/>
                    <a:pt x="2302" y="4537"/>
                  </a:cubicBezTo>
                  <a:cubicBezTo>
                    <a:pt x="2236" y="4570"/>
                    <a:pt x="2136" y="4604"/>
                    <a:pt x="2002" y="4670"/>
                  </a:cubicBezTo>
                  <a:cubicBezTo>
                    <a:pt x="1869" y="4704"/>
                    <a:pt x="1769" y="4704"/>
                    <a:pt x="1635" y="4737"/>
                  </a:cubicBezTo>
                  <a:cubicBezTo>
                    <a:pt x="1502" y="4804"/>
                    <a:pt x="1335" y="4804"/>
                    <a:pt x="1168" y="4804"/>
                  </a:cubicBezTo>
                  <a:lnTo>
                    <a:pt x="568" y="4804"/>
                  </a:lnTo>
                  <a:lnTo>
                    <a:pt x="568" y="367"/>
                  </a:lnTo>
                  <a:close/>
                  <a:moveTo>
                    <a:pt x="1" y="0"/>
                  </a:moveTo>
                  <a:lnTo>
                    <a:pt x="1" y="5204"/>
                  </a:lnTo>
                  <a:lnTo>
                    <a:pt x="1168" y="5204"/>
                  </a:lnTo>
                  <a:cubicBezTo>
                    <a:pt x="1346" y="5204"/>
                    <a:pt x="1480" y="5219"/>
                    <a:pt x="1608" y="5219"/>
                  </a:cubicBezTo>
                  <a:cubicBezTo>
                    <a:pt x="1672" y="5219"/>
                    <a:pt x="1735" y="5215"/>
                    <a:pt x="1802" y="5204"/>
                  </a:cubicBezTo>
                  <a:cubicBezTo>
                    <a:pt x="2002" y="5171"/>
                    <a:pt x="2169" y="5137"/>
                    <a:pt x="2336" y="5037"/>
                  </a:cubicBezTo>
                  <a:cubicBezTo>
                    <a:pt x="2502" y="4937"/>
                    <a:pt x="2636" y="4871"/>
                    <a:pt x="2769" y="4737"/>
                  </a:cubicBezTo>
                  <a:cubicBezTo>
                    <a:pt x="2903" y="4604"/>
                    <a:pt x="2969" y="4537"/>
                    <a:pt x="3070" y="4370"/>
                  </a:cubicBezTo>
                  <a:cubicBezTo>
                    <a:pt x="3136" y="4203"/>
                    <a:pt x="3170" y="4070"/>
                    <a:pt x="3236" y="3870"/>
                  </a:cubicBezTo>
                  <a:cubicBezTo>
                    <a:pt x="3270" y="3670"/>
                    <a:pt x="3270" y="3503"/>
                    <a:pt x="3303" y="3269"/>
                  </a:cubicBezTo>
                  <a:cubicBezTo>
                    <a:pt x="3336" y="3069"/>
                    <a:pt x="3336" y="2869"/>
                    <a:pt x="3336" y="2602"/>
                  </a:cubicBezTo>
                  <a:cubicBezTo>
                    <a:pt x="3336" y="2269"/>
                    <a:pt x="3303" y="2002"/>
                    <a:pt x="3303" y="1735"/>
                  </a:cubicBezTo>
                  <a:cubicBezTo>
                    <a:pt x="3303" y="1501"/>
                    <a:pt x="3236" y="1268"/>
                    <a:pt x="3170" y="1068"/>
                  </a:cubicBezTo>
                  <a:cubicBezTo>
                    <a:pt x="3136" y="868"/>
                    <a:pt x="3070" y="701"/>
                    <a:pt x="2936" y="567"/>
                  </a:cubicBezTo>
                  <a:cubicBezTo>
                    <a:pt x="2803" y="434"/>
                    <a:pt x="2669" y="334"/>
                    <a:pt x="2502" y="234"/>
                  </a:cubicBezTo>
                  <a:cubicBezTo>
                    <a:pt x="2336" y="167"/>
                    <a:pt x="2136" y="67"/>
                    <a:pt x="1935" y="34"/>
                  </a:cubicBezTo>
                  <a:cubicBezTo>
                    <a:pt x="1735" y="0"/>
                    <a:pt x="1435" y="0"/>
                    <a:pt x="11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7"/>
            <p:cNvSpPr/>
            <p:nvPr/>
          </p:nvSpPr>
          <p:spPr>
            <a:xfrm>
              <a:off x="4110059" y="1534583"/>
              <a:ext cx="59290" cy="110086"/>
            </a:xfrm>
            <a:custGeom>
              <a:avLst/>
              <a:gdLst/>
              <a:ahLst/>
              <a:cxnLst/>
              <a:rect l="l" t="t" r="r" b="b"/>
              <a:pathLst>
                <a:path w="2803" h="5205" extrusionOk="0">
                  <a:moveTo>
                    <a:pt x="1" y="0"/>
                  </a:moveTo>
                  <a:lnTo>
                    <a:pt x="1" y="5204"/>
                  </a:lnTo>
                  <a:lnTo>
                    <a:pt x="2803" y="5204"/>
                  </a:lnTo>
                  <a:lnTo>
                    <a:pt x="2736" y="4804"/>
                  </a:lnTo>
                  <a:lnTo>
                    <a:pt x="501" y="4804"/>
                  </a:lnTo>
                  <a:lnTo>
                    <a:pt x="501" y="2669"/>
                  </a:lnTo>
                  <a:lnTo>
                    <a:pt x="2603" y="2669"/>
                  </a:lnTo>
                  <a:lnTo>
                    <a:pt x="2603" y="2302"/>
                  </a:lnTo>
                  <a:lnTo>
                    <a:pt x="568" y="2302"/>
                  </a:lnTo>
                  <a:lnTo>
                    <a:pt x="568" y="401"/>
                  </a:lnTo>
                  <a:lnTo>
                    <a:pt x="2736" y="401"/>
                  </a:lnTo>
                  <a:lnTo>
                    <a:pt x="280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7"/>
            <p:cNvSpPr/>
            <p:nvPr/>
          </p:nvSpPr>
          <p:spPr>
            <a:xfrm>
              <a:off x="4225784" y="1534583"/>
              <a:ext cx="64219" cy="109367"/>
            </a:xfrm>
            <a:custGeom>
              <a:avLst/>
              <a:gdLst/>
              <a:ahLst/>
              <a:cxnLst/>
              <a:rect l="l" t="t" r="r" b="b"/>
              <a:pathLst>
                <a:path w="3036" h="5171" extrusionOk="0">
                  <a:moveTo>
                    <a:pt x="1335" y="367"/>
                  </a:moveTo>
                  <a:cubicBezTo>
                    <a:pt x="1768" y="367"/>
                    <a:pt x="2002" y="434"/>
                    <a:pt x="2202" y="601"/>
                  </a:cubicBezTo>
                  <a:cubicBezTo>
                    <a:pt x="2435" y="801"/>
                    <a:pt x="2502" y="1134"/>
                    <a:pt x="2502" y="1535"/>
                  </a:cubicBezTo>
                  <a:cubicBezTo>
                    <a:pt x="2502" y="1735"/>
                    <a:pt x="2469" y="1868"/>
                    <a:pt x="2435" y="2035"/>
                  </a:cubicBezTo>
                  <a:cubicBezTo>
                    <a:pt x="2369" y="2202"/>
                    <a:pt x="2335" y="2302"/>
                    <a:pt x="2269" y="2369"/>
                  </a:cubicBezTo>
                  <a:cubicBezTo>
                    <a:pt x="2169" y="2469"/>
                    <a:pt x="2035" y="2502"/>
                    <a:pt x="1868" y="2536"/>
                  </a:cubicBezTo>
                  <a:cubicBezTo>
                    <a:pt x="1702" y="2569"/>
                    <a:pt x="1535" y="2636"/>
                    <a:pt x="1435" y="2636"/>
                  </a:cubicBezTo>
                  <a:lnTo>
                    <a:pt x="434" y="2636"/>
                  </a:lnTo>
                  <a:lnTo>
                    <a:pt x="434" y="367"/>
                  </a:lnTo>
                  <a:close/>
                  <a:moveTo>
                    <a:pt x="0" y="0"/>
                  </a:moveTo>
                  <a:lnTo>
                    <a:pt x="0" y="5171"/>
                  </a:lnTo>
                  <a:lnTo>
                    <a:pt x="501" y="5171"/>
                  </a:lnTo>
                  <a:lnTo>
                    <a:pt x="501" y="3003"/>
                  </a:lnTo>
                  <a:lnTo>
                    <a:pt x="934" y="3003"/>
                  </a:lnTo>
                  <a:cubicBezTo>
                    <a:pt x="1201" y="3003"/>
                    <a:pt x="1468" y="2936"/>
                    <a:pt x="1668" y="2936"/>
                  </a:cubicBezTo>
                  <a:cubicBezTo>
                    <a:pt x="1868" y="2936"/>
                    <a:pt x="2035" y="2869"/>
                    <a:pt x="2269" y="2836"/>
                  </a:cubicBezTo>
                  <a:cubicBezTo>
                    <a:pt x="2469" y="2769"/>
                    <a:pt x="2636" y="2669"/>
                    <a:pt x="2702" y="2569"/>
                  </a:cubicBezTo>
                  <a:cubicBezTo>
                    <a:pt x="2802" y="2502"/>
                    <a:pt x="2936" y="2335"/>
                    <a:pt x="2969" y="2169"/>
                  </a:cubicBezTo>
                  <a:cubicBezTo>
                    <a:pt x="3002" y="2002"/>
                    <a:pt x="3036" y="1768"/>
                    <a:pt x="3036" y="1535"/>
                  </a:cubicBezTo>
                  <a:cubicBezTo>
                    <a:pt x="3036" y="1235"/>
                    <a:pt x="3002" y="934"/>
                    <a:pt x="2936" y="768"/>
                  </a:cubicBezTo>
                  <a:cubicBezTo>
                    <a:pt x="2836" y="601"/>
                    <a:pt x="2769" y="434"/>
                    <a:pt x="2602" y="334"/>
                  </a:cubicBezTo>
                  <a:cubicBezTo>
                    <a:pt x="2435" y="200"/>
                    <a:pt x="2269" y="134"/>
                    <a:pt x="2035" y="67"/>
                  </a:cubicBezTo>
                  <a:cubicBezTo>
                    <a:pt x="1835" y="34"/>
                    <a:pt x="1635" y="0"/>
                    <a:pt x="13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7"/>
            <p:cNvSpPr/>
            <p:nvPr/>
          </p:nvSpPr>
          <p:spPr>
            <a:xfrm>
              <a:off x="4335143" y="1534583"/>
              <a:ext cx="83997" cy="110086"/>
            </a:xfrm>
            <a:custGeom>
              <a:avLst/>
              <a:gdLst/>
              <a:ahLst/>
              <a:cxnLst/>
              <a:rect l="l" t="t" r="r" b="b"/>
              <a:pathLst>
                <a:path w="3971" h="5205" extrusionOk="0">
                  <a:moveTo>
                    <a:pt x="2102" y="401"/>
                  </a:moveTo>
                  <a:lnTo>
                    <a:pt x="2969" y="3503"/>
                  </a:lnTo>
                  <a:lnTo>
                    <a:pt x="1168" y="3503"/>
                  </a:lnTo>
                  <a:lnTo>
                    <a:pt x="2102" y="401"/>
                  </a:lnTo>
                  <a:close/>
                  <a:moveTo>
                    <a:pt x="1635" y="0"/>
                  </a:moveTo>
                  <a:lnTo>
                    <a:pt x="1" y="5204"/>
                  </a:lnTo>
                  <a:lnTo>
                    <a:pt x="601" y="5204"/>
                  </a:lnTo>
                  <a:lnTo>
                    <a:pt x="1001" y="3870"/>
                  </a:lnTo>
                  <a:lnTo>
                    <a:pt x="3103" y="3870"/>
                  </a:lnTo>
                  <a:lnTo>
                    <a:pt x="3470" y="5204"/>
                  </a:lnTo>
                  <a:lnTo>
                    <a:pt x="3970" y="5204"/>
                  </a:lnTo>
                  <a:lnTo>
                    <a:pt x="24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7"/>
            <p:cNvSpPr/>
            <p:nvPr/>
          </p:nvSpPr>
          <p:spPr>
            <a:xfrm>
              <a:off x="4472740" y="1534583"/>
              <a:ext cx="70586" cy="112201"/>
            </a:xfrm>
            <a:custGeom>
              <a:avLst/>
              <a:gdLst/>
              <a:ahLst/>
              <a:cxnLst/>
              <a:rect l="l" t="t" r="r" b="b"/>
              <a:pathLst>
                <a:path w="3337" h="5305" extrusionOk="0">
                  <a:moveTo>
                    <a:pt x="1468" y="334"/>
                  </a:moveTo>
                  <a:cubicBezTo>
                    <a:pt x="1535" y="334"/>
                    <a:pt x="1668" y="334"/>
                    <a:pt x="1802" y="367"/>
                  </a:cubicBezTo>
                  <a:cubicBezTo>
                    <a:pt x="1935" y="401"/>
                    <a:pt x="2035" y="401"/>
                    <a:pt x="2102" y="434"/>
                  </a:cubicBezTo>
                  <a:cubicBezTo>
                    <a:pt x="2135" y="501"/>
                    <a:pt x="2202" y="501"/>
                    <a:pt x="2302" y="567"/>
                  </a:cubicBezTo>
                  <a:cubicBezTo>
                    <a:pt x="2369" y="667"/>
                    <a:pt x="2435" y="701"/>
                    <a:pt x="2469" y="768"/>
                  </a:cubicBezTo>
                  <a:cubicBezTo>
                    <a:pt x="2502" y="868"/>
                    <a:pt x="2502" y="934"/>
                    <a:pt x="2535" y="1068"/>
                  </a:cubicBezTo>
                  <a:cubicBezTo>
                    <a:pt x="2602" y="1201"/>
                    <a:pt x="2602" y="1335"/>
                    <a:pt x="2602" y="1435"/>
                  </a:cubicBezTo>
                  <a:cubicBezTo>
                    <a:pt x="2602" y="1635"/>
                    <a:pt x="2636" y="1668"/>
                    <a:pt x="2602" y="1768"/>
                  </a:cubicBezTo>
                  <a:cubicBezTo>
                    <a:pt x="2535" y="1902"/>
                    <a:pt x="2502" y="2002"/>
                    <a:pt x="2469" y="2069"/>
                  </a:cubicBezTo>
                  <a:cubicBezTo>
                    <a:pt x="2435" y="2169"/>
                    <a:pt x="2335" y="2235"/>
                    <a:pt x="2269" y="2302"/>
                  </a:cubicBezTo>
                  <a:cubicBezTo>
                    <a:pt x="2169" y="2335"/>
                    <a:pt x="2102" y="2402"/>
                    <a:pt x="1935" y="2402"/>
                  </a:cubicBezTo>
                  <a:cubicBezTo>
                    <a:pt x="1768" y="2402"/>
                    <a:pt x="1635" y="2435"/>
                    <a:pt x="1468" y="2435"/>
                  </a:cubicBezTo>
                  <a:lnTo>
                    <a:pt x="534" y="2435"/>
                  </a:lnTo>
                  <a:lnTo>
                    <a:pt x="534" y="334"/>
                  </a:lnTo>
                  <a:close/>
                  <a:moveTo>
                    <a:pt x="0" y="0"/>
                  </a:moveTo>
                  <a:lnTo>
                    <a:pt x="0" y="5204"/>
                  </a:lnTo>
                  <a:lnTo>
                    <a:pt x="501" y="5204"/>
                  </a:lnTo>
                  <a:lnTo>
                    <a:pt x="501" y="2902"/>
                  </a:lnTo>
                  <a:lnTo>
                    <a:pt x="968" y="2902"/>
                  </a:lnTo>
                  <a:cubicBezTo>
                    <a:pt x="1201" y="2902"/>
                    <a:pt x="1435" y="2869"/>
                    <a:pt x="1635" y="2869"/>
                  </a:cubicBezTo>
                  <a:cubicBezTo>
                    <a:pt x="1935" y="3536"/>
                    <a:pt x="2369" y="4370"/>
                    <a:pt x="2936" y="5304"/>
                  </a:cubicBezTo>
                  <a:lnTo>
                    <a:pt x="3336" y="5037"/>
                  </a:lnTo>
                  <a:lnTo>
                    <a:pt x="3103" y="4670"/>
                  </a:lnTo>
                  <a:cubicBezTo>
                    <a:pt x="2936" y="4404"/>
                    <a:pt x="2769" y="4103"/>
                    <a:pt x="2535" y="3736"/>
                  </a:cubicBezTo>
                  <a:cubicBezTo>
                    <a:pt x="2335" y="3369"/>
                    <a:pt x="2202" y="3036"/>
                    <a:pt x="2102" y="2802"/>
                  </a:cubicBezTo>
                  <a:cubicBezTo>
                    <a:pt x="2435" y="2736"/>
                    <a:pt x="2669" y="2569"/>
                    <a:pt x="2836" y="2369"/>
                  </a:cubicBezTo>
                  <a:cubicBezTo>
                    <a:pt x="3002" y="2169"/>
                    <a:pt x="3103" y="1868"/>
                    <a:pt x="3103" y="1435"/>
                  </a:cubicBezTo>
                  <a:cubicBezTo>
                    <a:pt x="3103" y="1235"/>
                    <a:pt x="3103" y="1068"/>
                    <a:pt x="3036" y="901"/>
                  </a:cubicBezTo>
                  <a:cubicBezTo>
                    <a:pt x="3002" y="734"/>
                    <a:pt x="2969" y="567"/>
                    <a:pt x="2869" y="501"/>
                  </a:cubicBezTo>
                  <a:cubicBezTo>
                    <a:pt x="2802" y="401"/>
                    <a:pt x="2702" y="334"/>
                    <a:pt x="2602" y="234"/>
                  </a:cubicBezTo>
                  <a:cubicBezTo>
                    <a:pt x="2469" y="167"/>
                    <a:pt x="2335" y="134"/>
                    <a:pt x="2169" y="67"/>
                  </a:cubicBezTo>
                  <a:cubicBezTo>
                    <a:pt x="2002" y="34"/>
                    <a:pt x="1835" y="0"/>
                    <a:pt x="16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7"/>
            <p:cNvSpPr/>
            <p:nvPr/>
          </p:nvSpPr>
          <p:spPr>
            <a:xfrm>
              <a:off x="4588444" y="1533864"/>
              <a:ext cx="70586" cy="110805"/>
            </a:xfrm>
            <a:custGeom>
              <a:avLst/>
              <a:gdLst/>
              <a:ahLst/>
              <a:cxnLst/>
              <a:rect l="l" t="t" r="r" b="b"/>
              <a:pathLst>
                <a:path w="3337" h="5239" extrusionOk="0">
                  <a:moveTo>
                    <a:pt x="1" y="1"/>
                  </a:moveTo>
                  <a:lnTo>
                    <a:pt x="1" y="401"/>
                  </a:lnTo>
                  <a:lnTo>
                    <a:pt x="1402" y="401"/>
                  </a:lnTo>
                  <a:lnTo>
                    <a:pt x="1402" y="5238"/>
                  </a:lnTo>
                  <a:lnTo>
                    <a:pt x="1902" y="5238"/>
                  </a:lnTo>
                  <a:lnTo>
                    <a:pt x="1902" y="401"/>
                  </a:lnTo>
                  <a:lnTo>
                    <a:pt x="3337" y="401"/>
                  </a:lnTo>
                  <a:lnTo>
                    <a:pt x="333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7"/>
            <p:cNvSpPr/>
            <p:nvPr/>
          </p:nvSpPr>
          <p:spPr>
            <a:xfrm>
              <a:off x="4706982" y="1534583"/>
              <a:ext cx="72701" cy="110086"/>
            </a:xfrm>
            <a:custGeom>
              <a:avLst/>
              <a:gdLst/>
              <a:ahLst/>
              <a:cxnLst/>
              <a:rect l="l" t="t" r="r" b="b"/>
              <a:pathLst>
                <a:path w="3437" h="5205" extrusionOk="0">
                  <a:moveTo>
                    <a:pt x="1" y="0"/>
                  </a:moveTo>
                  <a:lnTo>
                    <a:pt x="1" y="2636"/>
                  </a:lnTo>
                  <a:lnTo>
                    <a:pt x="1" y="3203"/>
                  </a:lnTo>
                  <a:cubicBezTo>
                    <a:pt x="1" y="3336"/>
                    <a:pt x="68" y="3536"/>
                    <a:pt x="68" y="3703"/>
                  </a:cubicBezTo>
                  <a:cubicBezTo>
                    <a:pt x="101" y="3870"/>
                    <a:pt x="101" y="4037"/>
                    <a:pt x="134" y="4170"/>
                  </a:cubicBezTo>
                  <a:lnTo>
                    <a:pt x="268" y="4537"/>
                  </a:lnTo>
                  <a:cubicBezTo>
                    <a:pt x="301" y="4670"/>
                    <a:pt x="401" y="4737"/>
                    <a:pt x="468" y="4837"/>
                  </a:cubicBezTo>
                  <a:cubicBezTo>
                    <a:pt x="568" y="4904"/>
                    <a:pt x="635" y="5004"/>
                    <a:pt x="768" y="5037"/>
                  </a:cubicBezTo>
                  <a:cubicBezTo>
                    <a:pt x="902" y="5071"/>
                    <a:pt x="1002" y="5137"/>
                    <a:pt x="1168" y="5171"/>
                  </a:cubicBezTo>
                  <a:cubicBezTo>
                    <a:pt x="1369" y="5204"/>
                    <a:pt x="1502" y="5204"/>
                    <a:pt x="1735" y="5204"/>
                  </a:cubicBezTo>
                  <a:cubicBezTo>
                    <a:pt x="1936" y="5204"/>
                    <a:pt x="2102" y="5171"/>
                    <a:pt x="2269" y="5171"/>
                  </a:cubicBezTo>
                  <a:cubicBezTo>
                    <a:pt x="2436" y="5171"/>
                    <a:pt x="2569" y="5071"/>
                    <a:pt x="2669" y="5037"/>
                  </a:cubicBezTo>
                  <a:cubicBezTo>
                    <a:pt x="2803" y="5004"/>
                    <a:pt x="2903" y="4904"/>
                    <a:pt x="2970" y="4837"/>
                  </a:cubicBezTo>
                  <a:cubicBezTo>
                    <a:pt x="3070" y="4737"/>
                    <a:pt x="3136" y="4670"/>
                    <a:pt x="3170" y="4537"/>
                  </a:cubicBezTo>
                  <a:lnTo>
                    <a:pt x="3303" y="4170"/>
                  </a:lnTo>
                  <a:cubicBezTo>
                    <a:pt x="3337" y="4037"/>
                    <a:pt x="3403" y="3870"/>
                    <a:pt x="3403" y="3703"/>
                  </a:cubicBezTo>
                  <a:cubicBezTo>
                    <a:pt x="3437" y="3536"/>
                    <a:pt x="3437" y="3369"/>
                    <a:pt x="3437" y="3203"/>
                  </a:cubicBezTo>
                  <a:lnTo>
                    <a:pt x="3437" y="2636"/>
                  </a:lnTo>
                  <a:lnTo>
                    <a:pt x="3437" y="0"/>
                  </a:lnTo>
                  <a:lnTo>
                    <a:pt x="2936" y="0"/>
                  </a:lnTo>
                  <a:lnTo>
                    <a:pt x="2936" y="3036"/>
                  </a:lnTo>
                  <a:lnTo>
                    <a:pt x="2936" y="3503"/>
                  </a:lnTo>
                  <a:cubicBezTo>
                    <a:pt x="2936" y="3636"/>
                    <a:pt x="2903" y="3736"/>
                    <a:pt x="2903" y="3870"/>
                  </a:cubicBezTo>
                  <a:cubicBezTo>
                    <a:pt x="2870" y="4003"/>
                    <a:pt x="2870" y="4137"/>
                    <a:pt x="2803" y="4203"/>
                  </a:cubicBezTo>
                  <a:lnTo>
                    <a:pt x="2669" y="4470"/>
                  </a:lnTo>
                  <a:cubicBezTo>
                    <a:pt x="2636" y="4537"/>
                    <a:pt x="2569" y="4637"/>
                    <a:pt x="2469" y="4670"/>
                  </a:cubicBezTo>
                  <a:cubicBezTo>
                    <a:pt x="2403" y="4704"/>
                    <a:pt x="2303" y="4737"/>
                    <a:pt x="2202" y="4804"/>
                  </a:cubicBezTo>
                  <a:cubicBezTo>
                    <a:pt x="2069" y="4837"/>
                    <a:pt x="1936" y="4837"/>
                    <a:pt x="1769" y="4837"/>
                  </a:cubicBezTo>
                  <a:cubicBezTo>
                    <a:pt x="1602" y="4837"/>
                    <a:pt x="1469" y="4837"/>
                    <a:pt x="1369" y="4804"/>
                  </a:cubicBezTo>
                  <a:lnTo>
                    <a:pt x="968" y="4670"/>
                  </a:lnTo>
                  <a:cubicBezTo>
                    <a:pt x="902" y="4637"/>
                    <a:pt x="801" y="4537"/>
                    <a:pt x="768" y="4470"/>
                  </a:cubicBezTo>
                  <a:lnTo>
                    <a:pt x="635" y="4203"/>
                  </a:lnTo>
                  <a:cubicBezTo>
                    <a:pt x="601" y="4137"/>
                    <a:pt x="568" y="4003"/>
                    <a:pt x="568" y="3870"/>
                  </a:cubicBezTo>
                  <a:cubicBezTo>
                    <a:pt x="501" y="3736"/>
                    <a:pt x="501" y="3636"/>
                    <a:pt x="501" y="3503"/>
                  </a:cubicBezTo>
                  <a:lnTo>
                    <a:pt x="501" y="3036"/>
                  </a:lnTo>
                  <a:lnTo>
                    <a:pt x="50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7"/>
            <p:cNvSpPr/>
            <p:nvPr/>
          </p:nvSpPr>
          <p:spPr>
            <a:xfrm>
              <a:off x="4839651" y="1534583"/>
              <a:ext cx="70565" cy="112201"/>
            </a:xfrm>
            <a:custGeom>
              <a:avLst/>
              <a:gdLst/>
              <a:ahLst/>
              <a:cxnLst/>
              <a:rect l="l" t="t" r="r" b="b"/>
              <a:pathLst>
                <a:path w="3336" h="5305" extrusionOk="0">
                  <a:moveTo>
                    <a:pt x="1434" y="334"/>
                  </a:moveTo>
                  <a:cubicBezTo>
                    <a:pt x="1501" y="334"/>
                    <a:pt x="1635" y="367"/>
                    <a:pt x="1768" y="367"/>
                  </a:cubicBezTo>
                  <a:cubicBezTo>
                    <a:pt x="1868" y="401"/>
                    <a:pt x="1968" y="401"/>
                    <a:pt x="2035" y="434"/>
                  </a:cubicBezTo>
                  <a:cubicBezTo>
                    <a:pt x="2102" y="501"/>
                    <a:pt x="2168" y="534"/>
                    <a:pt x="2268" y="567"/>
                  </a:cubicBezTo>
                  <a:cubicBezTo>
                    <a:pt x="2335" y="667"/>
                    <a:pt x="2368" y="701"/>
                    <a:pt x="2435" y="768"/>
                  </a:cubicBezTo>
                  <a:cubicBezTo>
                    <a:pt x="2468" y="868"/>
                    <a:pt x="2468" y="934"/>
                    <a:pt x="2502" y="1068"/>
                  </a:cubicBezTo>
                  <a:cubicBezTo>
                    <a:pt x="2535" y="1201"/>
                    <a:pt x="2535" y="1335"/>
                    <a:pt x="2535" y="1435"/>
                  </a:cubicBezTo>
                  <a:lnTo>
                    <a:pt x="2535" y="1768"/>
                  </a:lnTo>
                  <a:cubicBezTo>
                    <a:pt x="2502" y="1902"/>
                    <a:pt x="2468" y="2002"/>
                    <a:pt x="2435" y="2069"/>
                  </a:cubicBezTo>
                  <a:cubicBezTo>
                    <a:pt x="2368" y="2169"/>
                    <a:pt x="2302" y="2235"/>
                    <a:pt x="2202" y="2302"/>
                  </a:cubicBezTo>
                  <a:cubicBezTo>
                    <a:pt x="2135" y="2335"/>
                    <a:pt x="2035" y="2402"/>
                    <a:pt x="1868" y="2402"/>
                  </a:cubicBezTo>
                  <a:cubicBezTo>
                    <a:pt x="1701" y="2402"/>
                    <a:pt x="1601" y="2435"/>
                    <a:pt x="1434" y="2435"/>
                  </a:cubicBezTo>
                  <a:lnTo>
                    <a:pt x="500" y="2435"/>
                  </a:lnTo>
                  <a:lnTo>
                    <a:pt x="500" y="334"/>
                  </a:lnTo>
                  <a:close/>
                  <a:moveTo>
                    <a:pt x="0" y="0"/>
                  </a:moveTo>
                  <a:lnTo>
                    <a:pt x="0" y="5204"/>
                  </a:lnTo>
                  <a:lnTo>
                    <a:pt x="500" y="5204"/>
                  </a:lnTo>
                  <a:lnTo>
                    <a:pt x="500" y="2902"/>
                  </a:lnTo>
                  <a:lnTo>
                    <a:pt x="967" y="2902"/>
                  </a:lnTo>
                  <a:cubicBezTo>
                    <a:pt x="1201" y="2902"/>
                    <a:pt x="1401" y="2869"/>
                    <a:pt x="1635" y="2869"/>
                  </a:cubicBezTo>
                  <a:cubicBezTo>
                    <a:pt x="1935" y="3536"/>
                    <a:pt x="2368" y="4370"/>
                    <a:pt x="2935" y="5304"/>
                  </a:cubicBezTo>
                  <a:lnTo>
                    <a:pt x="3336" y="5037"/>
                  </a:lnTo>
                  <a:lnTo>
                    <a:pt x="3069" y="4670"/>
                  </a:lnTo>
                  <a:cubicBezTo>
                    <a:pt x="2902" y="4404"/>
                    <a:pt x="2735" y="4103"/>
                    <a:pt x="2535" y="3736"/>
                  </a:cubicBezTo>
                  <a:cubicBezTo>
                    <a:pt x="2335" y="3369"/>
                    <a:pt x="2202" y="3036"/>
                    <a:pt x="2068" y="2802"/>
                  </a:cubicBezTo>
                  <a:cubicBezTo>
                    <a:pt x="2402" y="2736"/>
                    <a:pt x="2669" y="2569"/>
                    <a:pt x="2835" y="2369"/>
                  </a:cubicBezTo>
                  <a:cubicBezTo>
                    <a:pt x="3002" y="2169"/>
                    <a:pt x="3069" y="1868"/>
                    <a:pt x="3069" y="1435"/>
                  </a:cubicBezTo>
                  <a:cubicBezTo>
                    <a:pt x="3069" y="1235"/>
                    <a:pt x="3069" y="1068"/>
                    <a:pt x="3036" y="901"/>
                  </a:cubicBezTo>
                  <a:cubicBezTo>
                    <a:pt x="3002" y="734"/>
                    <a:pt x="2969" y="601"/>
                    <a:pt x="2869" y="501"/>
                  </a:cubicBezTo>
                  <a:cubicBezTo>
                    <a:pt x="2802" y="401"/>
                    <a:pt x="2702" y="334"/>
                    <a:pt x="2569" y="234"/>
                  </a:cubicBezTo>
                  <a:cubicBezTo>
                    <a:pt x="2468" y="167"/>
                    <a:pt x="2335" y="100"/>
                    <a:pt x="2168" y="67"/>
                  </a:cubicBezTo>
                  <a:cubicBezTo>
                    <a:pt x="2001" y="34"/>
                    <a:pt x="1835" y="0"/>
                    <a:pt x="16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7"/>
            <p:cNvSpPr/>
            <p:nvPr/>
          </p:nvSpPr>
          <p:spPr>
            <a:xfrm>
              <a:off x="4965233" y="1534583"/>
              <a:ext cx="58592" cy="110086"/>
            </a:xfrm>
            <a:custGeom>
              <a:avLst/>
              <a:gdLst/>
              <a:ahLst/>
              <a:cxnLst/>
              <a:rect l="l" t="t" r="r" b="b"/>
              <a:pathLst>
                <a:path w="2770" h="5205" extrusionOk="0">
                  <a:moveTo>
                    <a:pt x="1" y="0"/>
                  </a:moveTo>
                  <a:lnTo>
                    <a:pt x="1" y="5204"/>
                  </a:lnTo>
                  <a:lnTo>
                    <a:pt x="2769" y="5204"/>
                  </a:lnTo>
                  <a:lnTo>
                    <a:pt x="2703" y="4804"/>
                  </a:lnTo>
                  <a:lnTo>
                    <a:pt x="468" y="4804"/>
                  </a:lnTo>
                  <a:lnTo>
                    <a:pt x="468" y="2669"/>
                  </a:lnTo>
                  <a:lnTo>
                    <a:pt x="2569" y="2669"/>
                  </a:lnTo>
                  <a:lnTo>
                    <a:pt x="2569" y="2302"/>
                  </a:lnTo>
                  <a:lnTo>
                    <a:pt x="534" y="2302"/>
                  </a:lnTo>
                  <a:lnTo>
                    <a:pt x="534" y="401"/>
                  </a:lnTo>
                  <a:lnTo>
                    <a:pt x="2703" y="401"/>
                  </a:lnTo>
                  <a:lnTo>
                    <a:pt x="276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7"/>
            <p:cNvSpPr/>
            <p:nvPr/>
          </p:nvSpPr>
          <p:spPr>
            <a:xfrm>
              <a:off x="5074592" y="1531749"/>
              <a:ext cx="67053" cy="112201"/>
            </a:xfrm>
            <a:custGeom>
              <a:avLst/>
              <a:gdLst/>
              <a:ahLst/>
              <a:cxnLst/>
              <a:rect l="l" t="t" r="r" b="b"/>
              <a:pathLst>
                <a:path w="3170" h="5305" extrusionOk="0">
                  <a:moveTo>
                    <a:pt x="1569" y="1"/>
                  </a:moveTo>
                  <a:cubicBezTo>
                    <a:pt x="1335" y="1"/>
                    <a:pt x="1102" y="34"/>
                    <a:pt x="935" y="101"/>
                  </a:cubicBezTo>
                  <a:cubicBezTo>
                    <a:pt x="768" y="134"/>
                    <a:pt x="601" y="201"/>
                    <a:pt x="435" y="301"/>
                  </a:cubicBezTo>
                  <a:cubicBezTo>
                    <a:pt x="335" y="368"/>
                    <a:pt x="201" y="535"/>
                    <a:pt x="101" y="701"/>
                  </a:cubicBezTo>
                  <a:cubicBezTo>
                    <a:pt x="34" y="868"/>
                    <a:pt x="1" y="1102"/>
                    <a:pt x="1" y="1335"/>
                  </a:cubicBezTo>
                  <a:cubicBezTo>
                    <a:pt x="1" y="1669"/>
                    <a:pt x="101" y="1969"/>
                    <a:pt x="268" y="2169"/>
                  </a:cubicBezTo>
                  <a:cubicBezTo>
                    <a:pt x="501" y="2369"/>
                    <a:pt x="735" y="2536"/>
                    <a:pt x="1102" y="2670"/>
                  </a:cubicBezTo>
                  <a:lnTo>
                    <a:pt x="1602" y="2836"/>
                  </a:lnTo>
                  <a:cubicBezTo>
                    <a:pt x="1769" y="2870"/>
                    <a:pt x="1902" y="2936"/>
                    <a:pt x="1969" y="2970"/>
                  </a:cubicBezTo>
                  <a:cubicBezTo>
                    <a:pt x="2102" y="3003"/>
                    <a:pt x="2203" y="3036"/>
                    <a:pt x="2269" y="3103"/>
                  </a:cubicBezTo>
                  <a:cubicBezTo>
                    <a:pt x="2369" y="3137"/>
                    <a:pt x="2436" y="3203"/>
                    <a:pt x="2469" y="3270"/>
                  </a:cubicBezTo>
                  <a:lnTo>
                    <a:pt x="2603" y="3503"/>
                  </a:lnTo>
                  <a:cubicBezTo>
                    <a:pt x="2670" y="3604"/>
                    <a:pt x="2670" y="3704"/>
                    <a:pt x="2670" y="3837"/>
                  </a:cubicBezTo>
                  <a:cubicBezTo>
                    <a:pt x="2670" y="4171"/>
                    <a:pt x="2569" y="4471"/>
                    <a:pt x="2369" y="4638"/>
                  </a:cubicBezTo>
                  <a:cubicBezTo>
                    <a:pt x="2169" y="4804"/>
                    <a:pt x="1869" y="4871"/>
                    <a:pt x="1535" y="4871"/>
                  </a:cubicBezTo>
                  <a:cubicBezTo>
                    <a:pt x="1335" y="4871"/>
                    <a:pt x="1102" y="4871"/>
                    <a:pt x="935" y="4838"/>
                  </a:cubicBezTo>
                  <a:cubicBezTo>
                    <a:pt x="768" y="4804"/>
                    <a:pt x="668" y="4771"/>
                    <a:pt x="535" y="4704"/>
                  </a:cubicBezTo>
                  <a:cubicBezTo>
                    <a:pt x="401" y="4671"/>
                    <a:pt x="335" y="4604"/>
                    <a:pt x="168" y="4538"/>
                  </a:cubicBezTo>
                  <a:lnTo>
                    <a:pt x="34" y="4971"/>
                  </a:lnTo>
                  <a:cubicBezTo>
                    <a:pt x="435" y="5171"/>
                    <a:pt x="935" y="5305"/>
                    <a:pt x="1569" y="5305"/>
                  </a:cubicBezTo>
                  <a:cubicBezTo>
                    <a:pt x="2069" y="5305"/>
                    <a:pt x="2436" y="5171"/>
                    <a:pt x="2736" y="4938"/>
                  </a:cubicBezTo>
                  <a:cubicBezTo>
                    <a:pt x="3036" y="4671"/>
                    <a:pt x="3170" y="4304"/>
                    <a:pt x="3170" y="3837"/>
                  </a:cubicBezTo>
                  <a:cubicBezTo>
                    <a:pt x="3170" y="3704"/>
                    <a:pt x="3170" y="3604"/>
                    <a:pt x="3103" y="3470"/>
                  </a:cubicBezTo>
                  <a:cubicBezTo>
                    <a:pt x="3103" y="3337"/>
                    <a:pt x="3070" y="3270"/>
                    <a:pt x="3036" y="3170"/>
                  </a:cubicBezTo>
                  <a:cubicBezTo>
                    <a:pt x="3003" y="3103"/>
                    <a:pt x="2936" y="3003"/>
                    <a:pt x="2870" y="2936"/>
                  </a:cubicBezTo>
                  <a:cubicBezTo>
                    <a:pt x="2770" y="2836"/>
                    <a:pt x="2736" y="2803"/>
                    <a:pt x="2670" y="2770"/>
                  </a:cubicBezTo>
                  <a:cubicBezTo>
                    <a:pt x="2569" y="2703"/>
                    <a:pt x="2536" y="2670"/>
                    <a:pt x="2403" y="2636"/>
                  </a:cubicBezTo>
                  <a:cubicBezTo>
                    <a:pt x="2269" y="2536"/>
                    <a:pt x="2203" y="2503"/>
                    <a:pt x="2169" y="2503"/>
                  </a:cubicBezTo>
                  <a:cubicBezTo>
                    <a:pt x="2102" y="2503"/>
                    <a:pt x="2036" y="2469"/>
                    <a:pt x="1902" y="2436"/>
                  </a:cubicBezTo>
                  <a:cubicBezTo>
                    <a:pt x="1869" y="2436"/>
                    <a:pt x="1836" y="2369"/>
                    <a:pt x="1769" y="2369"/>
                  </a:cubicBezTo>
                  <a:lnTo>
                    <a:pt x="1302" y="2203"/>
                  </a:lnTo>
                  <a:cubicBezTo>
                    <a:pt x="1035" y="2136"/>
                    <a:pt x="802" y="2002"/>
                    <a:pt x="735" y="1869"/>
                  </a:cubicBezTo>
                  <a:cubicBezTo>
                    <a:pt x="601" y="1769"/>
                    <a:pt x="568" y="1602"/>
                    <a:pt x="568" y="1369"/>
                  </a:cubicBezTo>
                  <a:cubicBezTo>
                    <a:pt x="568" y="768"/>
                    <a:pt x="935" y="468"/>
                    <a:pt x="1702" y="468"/>
                  </a:cubicBezTo>
                  <a:cubicBezTo>
                    <a:pt x="2102" y="468"/>
                    <a:pt x="2536" y="535"/>
                    <a:pt x="2936" y="701"/>
                  </a:cubicBezTo>
                  <a:lnTo>
                    <a:pt x="3003" y="268"/>
                  </a:lnTo>
                  <a:cubicBezTo>
                    <a:pt x="2569" y="101"/>
                    <a:pt x="2102" y="1"/>
                    <a:pt x="15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27" name="Google Shape;2027;p7"/>
          <p:cNvGrpSpPr/>
          <p:nvPr/>
        </p:nvGrpSpPr>
        <p:grpSpPr>
          <a:xfrm>
            <a:off x="4240548" y="1682869"/>
            <a:ext cx="3259114" cy="131934"/>
            <a:chOff x="2945148" y="1893689"/>
            <a:chExt cx="3259114" cy="131934"/>
          </a:xfrm>
        </p:grpSpPr>
        <p:sp>
          <p:nvSpPr>
            <p:cNvPr id="2028" name="Google Shape;2028;p7"/>
            <p:cNvSpPr/>
            <p:nvPr/>
          </p:nvSpPr>
          <p:spPr>
            <a:xfrm>
              <a:off x="2945148" y="1893689"/>
              <a:ext cx="397265" cy="131934"/>
            </a:xfrm>
            <a:custGeom>
              <a:avLst/>
              <a:gdLst/>
              <a:ahLst/>
              <a:cxnLst/>
              <a:rect l="l" t="t" r="r" b="b"/>
              <a:pathLst>
                <a:path w="18781" h="6238" extrusionOk="0">
                  <a:moveTo>
                    <a:pt x="1034" y="0"/>
                  </a:moveTo>
                  <a:cubicBezTo>
                    <a:pt x="467" y="0"/>
                    <a:pt x="0" y="434"/>
                    <a:pt x="0" y="1034"/>
                  </a:cubicBezTo>
                  <a:lnTo>
                    <a:pt x="0" y="5204"/>
                  </a:lnTo>
                  <a:cubicBezTo>
                    <a:pt x="0" y="5771"/>
                    <a:pt x="467" y="6238"/>
                    <a:pt x="1034" y="6238"/>
                  </a:cubicBezTo>
                  <a:lnTo>
                    <a:pt x="17713" y="6238"/>
                  </a:lnTo>
                  <a:cubicBezTo>
                    <a:pt x="18280" y="6238"/>
                    <a:pt x="18780" y="5771"/>
                    <a:pt x="18780" y="5204"/>
                  </a:cubicBezTo>
                  <a:lnTo>
                    <a:pt x="18780" y="1034"/>
                  </a:lnTo>
                  <a:cubicBezTo>
                    <a:pt x="18780" y="434"/>
                    <a:pt x="18313" y="0"/>
                    <a:pt x="1771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29" name="Google Shape;2029;p7"/>
            <p:cNvGrpSpPr/>
            <p:nvPr/>
          </p:nvGrpSpPr>
          <p:grpSpPr>
            <a:xfrm>
              <a:off x="2999468" y="1925075"/>
              <a:ext cx="283676" cy="69161"/>
              <a:chOff x="2999468" y="1936010"/>
              <a:chExt cx="283676" cy="69161"/>
            </a:xfrm>
          </p:grpSpPr>
          <p:sp>
            <p:nvSpPr>
              <p:cNvPr id="2030" name="Google Shape;2030;p7"/>
              <p:cNvSpPr/>
              <p:nvPr/>
            </p:nvSpPr>
            <p:spPr>
              <a:xfrm>
                <a:off x="2999468" y="1936708"/>
                <a:ext cx="39534" cy="68463"/>
              </a:xfrm>
              <a:custGeom>
                <a:avLst/>
                <a:gdLst/>
                <a:ahLst/>
                <a:cxnLst/>
                <a:rect l="l" t="t" r="r" b="b"/>
                <a:pathLst>
                  <a:path w="1869" h="3237" extrusionOk="0">
                    <a:moveTo>
                      <a:pt x="968" y="301"/>
                    </a:moveTo>
                    <a:cubicBezTo>
                      <a:pt x="1068" y="301"/>
                      <a:pt x="1168" y="368"/>
                      <a:pt x="1268" y="401"/>
                    </a:cubicBezTo>
                    <a:cubicBezTo>
                      <a:pt x="1335" y="468"/>
                      <a:pt x="1402" y="468"/>
                      <a:pt x="1435" y="535"/>
                    </a:cubicBezTo>
                    <a:cubicBezTo>
                      <a:pt x="1468" y="635"/>
                      <a:pt x="1502" y="701"/>
                      <a:pt x="1568" y="735"/>
                    </a:cubicBezTo>
                    <a:cubicBezTo>
                      <a:pt x="1602" y="802"/>
                      <a:pt x="1602" y="868"/>
                      <a:pt x="1635" y="1002"/>
                    </a:cubicBezTo>
                    <a:cubicBezTo>
                      <a:pt x="1668" y="1135"/>
                      <a:pt x="1668" y="1235"/>
                      <a:pt x="1668" y="1335"/>
                    </a:cubicBezTo>
                    <a:lnTo>
                      <a:pt x="1668" y="1702"/>
                    </a:lnTo>
                    <a:lnTo>
                      <a:pt x="1668" y="1969"/>
                    </a:lnTo>
                    <a:lnTo>
                      <a:pt x="1668" y="2203"/>
                    </a:lnTo>
                    <a:cubicBezTo>
                      <a:pt x="1668" y="2269"/>
                      <a:pt x="1702" y="2403"/>
                      <a:pt x="1635" y="2469"/>
                    </a:cubicBezTo>
                    <a:cubicBezTo>
                      <a:pt x="1602" y="2503"/>
                      <a:pt x="1602" y="2636"/>
                      <a:pt x="1568" y="2670"/>
                    </a:cubicBezTo>
                    <a:cubicBezTo>
                      <a:pt x="1535" y="2703"/>
                      <a:pt x="1468" y="2770"/>
                      <a:pt x="1435" y="2836"/>
                    </a:cubicBezTo>
                    <a:cubicBezTo>
                      <a:pt x="1402" y="2870"/>
                      <a:pt x="1335" y="2903"/>
                      <a:pt x="1268" y="2970"/>
                    </a:cubicBezTo>
                    <a:cubicBezTo>
                      <a:pt x="1201" y="3003"/>
                      <a:pt x="1101" y="3003"/>
                      <a:pt x="1035" y="3003"/>
                    </a:cubicBezTo>
                    <a:cubicBezTo>
                      <a:pt x="935" y="3003"/>
                      <a:pt x="868" y="3003"/>
                      <a:pt x="768" y="2970"/>
                    </a:cubicBezTo>
                    <a:cubicBezTo>
                      <a:pt x="701" y="2903"/>
                      <a:pt x="634" y="2903"/>
                      <a:pt x="601" y="2836"/>
                    </a:cubicBezTo>
                    <a:cubicBezTo>
                      <a:pt x="568" y="2736"/>
                      <a:pt x="534" y="2703"/>
                      <a:pt x="468" y="2636"/>
                    </a:cubicBezTo>
                    <a:cubicBezTo>
                      <a:pt x="434" y="2536"/>
                      <a:pt x="434" y="2469"/>
                      <a:pt x="401" y="2336"/>
                    </a:cubicBezTo>
                    <a:cubicBezTo>
                      <a:pt x="368" y="2203"/>
                      <a:pt x="368" y="2069"/>
                      <a:pt x="368" y="2002"/>
                    </a:cubicBezTo>
                    <a:lnTo>
                      <a:pt x="368" y="1635"/>
                    </a:lnTo>
                    <a:lnTo>
                      <a:pt x="368" y="1335"/>
                    </a:lnTo>
                    <a:lnTo>
                      <a:pt x="368" y="1035"/>
                    </a:lnTo>
                    <a:cubicBezTo>
                      <a:pt x="368" y="968"/>
                      <a:pt x="334" y="868"/>
                      <a:pt x="401" y="802"/>
                    </a:cubicBezTo>
                    <a:cubicBezTo>
                      <a:pt x="434" y="701"/>
                      <a:pt x="434" y="668"/>
                      <a:pt x="468" y="568"/>
                    </a:cubicBezTo>
                    <a:cubicBezTo>
                      <a:pt x="501" y="501"/>
                      <a:pt x="568" y="468"/>
                      <a:pt x="601" y="401"/>
                    </a:cubicBezTo>
                    <a:cubicBezTo>
                      <a:pt x="634" y="368"/>
                      <a:pt x="734" y="368"/>
                      <a:pt x="768" y="335"/>
                    </a:cubicBezTo>
                    <a:cubicBezTo>
                      <a:pt x="801" y="301"/>
                      <a:pt x="901" y="301"/>
                      <a:pt x="968" y="301"/>
                    </a:cubicBezTo>
                    <a:close/>
                    <a:moveTo>
                      <a:pt x="935" y="1"/>
                    </a:moveTo>
                    <a:cubicBezTo>
                      <a:pt x="801" y="1"/>
                      <a:pt x="668" y="1"/>
                      <a:pt x="601" y="34"/>
                    </a:cubicBezTo>
                    <a:cubicBezTo>
                      <a:pt x="534" y="68"/>
                      <a:pt x="434" y="134"/>
                      <a:pt x="368" y="201"/>
                    </a:cubicBezTo>
                    <a:cubicBezTo>
                      <a:pt x="267" y="301"/>
                      <a:pt x="234" y="368"/>
                      <a:pt x="201" y="468"/>
                    </a:cubicBezTo>
                    <a:cubicBezTo>
                      <a:pt x="134" y="535"/>
                      <a:pt x="101" y="668"/>
                      <a:pt x="101" y="802"/>
                    </a:cubicBezTo>
                    <a:cubicBezTo>
                      <a:pt x="101" y="902"/>
                      <a:pt x="67" y="1035"/>
                      <a:pt x="67" y="1168"/>
                    </a:cubicBezTo>
                    <a:lnTo>
                      <a:pt x="67" y="1635"/>
                    </a:lnTo>
                    <a:cubicBezTo>
                      <a:pt x="67" y="1802"/>
                      <a:pt x="1" y="1869"/>
                      <a:pt x="1" y="2002"/>
                    </a:cubicBezTo>
                    <a:cubicBezTo>
                      <a:pt x="1" y="2136"/>
                      <a:pt x="1" y="2203"/>
                      <a:pt x="67" y="2336"/>
                    </a:cubicBezTo>
                    <a:cubicBezTo>
                      <a:pt x="101" y="2469"/>
                      <a:pt x="101" y="2536"/>
                      <a:pt x="134" y="2636"/>
                    </a:cubicBezTo>
                    <a:lnTo>
                      <a:pt x="267" y="2870"/>
                    </a:lnTo>
                    <a:cubicBezTo>
                      <a:pt x="301" y="2936"/>
                      <a:pt x="401" y="3036"/>
                      <a:pt x="434" y="3070"/>
                    </a:cubicBezTo>
                    <a:cubicBezTo>
                      <a:pt x="468" y="3137"/>
                      <a:pt x="568" y="3170"/>
                      <a:pt x="634" y="3203"/>
                    </a:cubicBezTo>
                    <a:cubicBezTo>
                      <a:pt x="734" y="3237"/>
                      <a:pt x="801" y="3237"/>
                      <a:pt x="935" y="3237"/>
                    </a:cubicBezTo>
                    <a:cubicBezTo>
                      <a:pt x="1035" y="3237"/>
                      <a:pt x="1135" y="3237"/>
                      <a:pt x="1235" y="3203"/>
                    </a:cubicBezTo>
                    <a:cubicBezTo>
                      <a:pt x="1302" y="3170"/>
                      <a:pt x="1335" y="3170"/>
                      <a:pt x="1435" y="3070"/>
                    </a:cubicBezTo>
                    <a:cubicBezTo>
                      <a:pt x="1535" y="3003"/>
                      <a:pt x="1568" y="2936"/>
                      <a:pt x="1602" y="2870"/>
                    </a:cubicBezTo>
                    <a:lnTo>
                      <a:pt x="1735" y="2636"/>
                    </a:lnTo>
                    <a:cubicBezTo>
                      <a:pt x="1769" y="2536"/>
                      <a:pt x="1769" y="2469"/>
                      <a:pt x="1802" y="2336"/>
                    </a:cubicBezTo>
                    <a:cubicBezTo>
                      <a:pt x="1869" y="2203"/>
                      <a:pt x="1869" y="2136"/>
                      <a:pt x="1869" y="2002"/>
                    </a:cubicBezTo>
                    <a:lnTo>
                      <a:pt x="1869" y="1635"/>
                    </a:lnTo>
                    <a:lnTo>
                      <a:pt x="1869" y="1235"/>
                    </a:lnTo>
                    <a:cubicBezTo>
                      <a:pt x="1869" y="1135"/>
                      <a:pt x="1869" y="1035"/>
                      <a:pt x="1802" y="902"/>
                    </a:cubicBezTo>
                    <a:cubicBezTo>
                      <a:pt x="1769" y="802"/>
                      <a:pt x="1769" y="701"/>
                      <a:pt x="1735" y="601"/>
                    </a:cubicBezTo>
                    <a:lnTo>
                      <a:pt x="1602" y="368"/>
                    </a:lnTo>
                    <a:cubicBezTo>
                      <a:pt x="1568" y="301"/>
                      <a:pt x="1468" y="201"/>
                      <a:pt x="1435" y="168"/>
                    </a:cubicBezTo>
                    <a:cubicBezTo>
                      <a:pt x="1402" y="134"/>
                      <a:pt x="1302" y="68"/>
                      <a:pt x="1235" y="34"/>
                    </a:cubicBezTo>
                    <a:cubicBezTo>
                      <a:pt x="1135" y="1"/>
                      <a:pt x="1068" y="1"/>
                      <a:pt x="9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7"/>
              <p:cNvSpPr/>
              <p:nvPr/>
            </p:nvSpPr>
            <p:spPr>
              <a:xfrm>
                <a:off x="3067918" y="1936010"/>
                <a:ext cx="38815" cy="66348"/>
              </a:xfrm>
              <a:custGeom>
                <a:avLst/>
                <a:gdLst/>
                <a:ahLst/>
                <a:cxnLst/>
                <a:rect l="l" t="t" r="r" b="b"/>
                <a:pathLst>
                  <a:path w="1835" h="3137" extrusionOk="0">
                    <a:moveTo>
                      <a:pt x="901" y="368"/>
                    </a:moveTo>
                    <a:cubicBezTo>
                      <a:pt x="1134" y="368"/>
                      <a:pt x="1301" y="434"/>
                      <a:pt x="1368" y="601"/>
                    </a:cubicBezTo>
                    <a:cubicBezTo>
                      <a:pt x="1468" y="768"/>
                      <a:pt x="1501" y="1035"/>
                      <a:pt x="1501" y="1402"/>
                    </a:cubicBezTo>
                    <a:lnTo>
                      <a:pt x="1501" y="1602"/>
                    </a:lnTo>
                    <a:cubicBezTo>
                      <a:pt x="1335" y="1735"/>
                      <a:pt x="1201" y="1769"/>
                      <a:pt x="1134" y="1835"/>
                    </a:cubicBezTo>
                    <a:cubicBezTo>
                      <a:pt x="1034" y="1869"/>
                      <a:pt x="968" y="1869"/>
                      <a:pt x="834" y="1869"/>
                    </a:cubicBezTo>
                    <a:cubicBezTo>
                      <a:pt x="634" y="1869"/>
                      <a:pt x="501" y="1835"/>
                      <a:pt x="401" y="1702"/>
                    </a:cubicBezTo>
                    <a:cubicBezTo>
                      <a:pt x="334" y="1568"/>
                      <a:pt x="300" y="1402"/>
                      <a:pt x="300" y="1168"/>
                    </a:cubicBezTo>
                    <a:cubicBezTo>
                      <a:pt x="300" y="901"/>
                      <a:pt x="367" y="701"/>
                      <a:pt x="467" y="568"/>
                    </a:cubicBezTo>
                    <a:cubicBezTo>
                      <a:pt x="534" y="434"/>
                      <a:pt x="701" y="368"/>
                      <a:pt x="901" y="368"/>
                    </a:cubicBezTo>
                    <a:close/>
                    <a:moveTo>
                      <a:pt x="901" y="1"/>
                    </a:moveTo>
                    <a:cubicBezTo>
                      <a:pt x="601" y="1"/>
                      <a:pt x="401" y="67"/>
                      <a:pt x="234" y="267"/>
                    </a:cubicBezTo>
                    <a:cubicBezTo>
                      <a:pt x="67" y="501"/>
                      <a:pt x="0" y="734"/>
                      <a:pt x="0" y="1068"/>
                    </a:cubicBezTo>
                    <a:cubicBezTo>
                      <a:pt x="0" y="1402"/>
                      <a:pt x="67" y="1668"/>
                      <a:pt x="200" y="1835"/>
                    </a:cubicBezTo>
                    <a:cubicBezTo>
                      <a:pt x="334" y="2002"/>
                      <a:pt x="534" y="2069"/>
                      <a:pt x="801" y="2069"/>
                    </a:cubicBezTo>
                    <a:cubicBezTo>
                      <a:pt x="901" y="2069"/>
                      <a:pt x="1034" y="2035"/>
                      <a:pt x="1134" y="2035"/>
                    </a:cubicBezTo>
                    <a:cubicBezTo>
                      <a:pt x="1201" y="2035"/>
                      <a:pt x="1335" y="1935"/>
                      <a:pt x="1468" y="1869"/>
                    </a:cubicBezTo>
                    <a:cubicBezTo>
                      <a:pt x="1468" y="2035"/>
                      <a:pt x="1501" y="2035"/>
                      <a:pt x="1468" y="2202"/>
                    </a:cubicBezTo>
                    <a:cubicBezTo>
                      <a:pt x="1401" y="2369"/>
                      <a:pt x="1335" y="2436"/>
                      <a:pt x="1234" y="2569"/>
                    </a:cubicBezTo>
                    <a:cubicBezTo>
                      <a:pt x="1168" y="2703"/>
                      <a:pt x="1034" y="2769"/>
                      <a:pt x="868" y="2836"/>
                    </a:cubicBezTo>
                    <a:cubicBezTo>
                      <a:pt x="701" y="2869"/>
                      <a:pt x="534" y="2903"/>
                      <a:pt x="334" y="2903"/>
                    </a:cubicBezTo>
                    <a:lnTo>
                      <a:pt x="367" y="3136"/>
                    </a:lnTo>
                    <a:cubicBezTo>
                      <a:pt x="601" y="3136"/>
                      <a:pt x="834" y="3069"/>
                      <a:pt x="1001" y="3036"/>
                    </a:cubicBezTo>
                    <a:cubicBezTo>
                      <a:pt x="1168" y="2969"/>
                      <a:pt x="1335" y="2869"/>
                      <a:pt x="1435" y="2736"/>
                    </a:cubicBezTo>
                    <a:cubicBezTo>
                      <a:pt x="1568" y="2602"/>
                      <a:pt x="1701" y="2402"/>
                      <a:pt x="1735" y="2202"/>
                    </a:cubicBezTo>
                    <a:cubicBezTo>
                      <a:pt x="1802" y="2002"/>
                      <a:pt x="1835" y="1702"/>
                      <a:pt x="1835" y="1368"/>
                    </a:cubicBezTo>
                    <a:cubicBezTo>
                      <a:pt x="1835" y="901"/>
                      <a:pt x="1735" y="534"/>
                      <a:pt x="1601" y="334"/>
                    </a:cubicBezTo>
                    <a:cubicBezTo>
                      <a:pt x="1501" y="101"/>
                      <a:pt x="1234" y="1"/>
                      <a:pt x="9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7"/>
              <p:cNvSpPr/>
              <p:nvPr/>
            </p:nvSpPr>
            <p:spPr>
              <a:xfrm>
                <a:off x="3136346" y="1961411"/>
                <a:ext cx="9201" cy="40227"/>
              </a:xfrm>
              <a:custGeom>
                <a:avLst/>
                <a:gdLst/>
                <a:ahLst/>
                <a:cxnLst/>
                <a:rect l="l" t="t" r="r" b="b"/>
                <a:pathLst>
                  <a:path w="435" h="1902" extrusionOk="0">
                    <a:moveTo>
                      <a:pt x="1" y="0"/>
                    </a:moveTo>
                    <a:lnTo>
                      <a:pt x="1" y="501"/>
                    </a:lnTo>
                    <a:lnTo>
                      <a:pt x="435" y="501"/>
                    </a:lnTo>
                    <a:lnTo>
                      <a:pt x="435" y="0"/>
                    </a:lnTo>
                    <a:close/>
                    <a:moveTo>
                      <a:pt x="1" y="1468"/>
                    </a:moveTo>
                    <a:lnTo>
                      <a:pt x="1" y="1902"/>
                    </a:lnTo>
                    <a:lnTo>
                      <a:pt x="435" y="1902"/>
                    </a:lnTo>
                    <a:lnTo>
                      <a:pt x="435" y="1468"/>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7"/>
              <p:cNvSpPr/>
              <p:nvPr/>
            </p:nvSpPr>
            <p:spPr>
              <a:xfrm>
                <a:off x="3175859" y="1936708"/>
                <a:ext cx="39534" cy="68463"/>
              </a:xfrm>
              <a:custGeom>
                <a:avLst/>
                <a:gdLst/>
                <a:ahLst/>
                <a:cxnLst/>
                <a:rect l="l" t="t" r="r" b="b"/>
                <a:pathLst>
                  <a:path w="1869" h="3237" extrusionOk="0">
                    <a:moveTo>
                      <a:pt x="968" y="301"/>
                    </a:moveTo>
                    <a:cubicBezTo>
                      <a:pt x="1068" y="301"/>
                      <a:pt x="1168" y="368"/>
                      <a:pt x="1268" y="401"/>
                    </a:cubicBezTo>
                    <a:cubicBezTo>
                      <a:pt x="1369" y="468"/>
                      <a:pt x="1402" y="468"/>
                      <a:pt x="1435" y="535"/>
                    </a:cubicBezTo>
                    <a:cubicBezTo>
                      <a:pt x="1469" y="635"/>
                      <a:pt x="1502" y="701"/>
                      <a:pt x="1569" y="735"/>
                    </a:cubicBezTo>
                    <a:cubicBezTo>
                      <a:pt x="1602" y="802"/>
                      <a:pt x="1602" y="868"/>
                      <a:pt x="1635" y="1002"/>
                    </a:cubicBezTo>
                    <a:cubicBezTo>
                      <a:pt x="1702" y="1135"/>
                      <a:pt x="1702" y="1235"/>
                      <a:pt x="1702" y="1335"/>
                    </a:cubicBezTo>
                    <a:lnTo>
                      <a:pt x="1702" y="1702"/>
                    </a:lnTo>
                    <a:lnTo>
                      <a:pt x="1702" y="1969"/>
                    </a:lnTo>
                    <a:lnTo>
                      <a:pt x="1702" y="2203"/>
                    </a:lnTo>
                    <a:cubicBezTo>
                      <a:pt x="1702" y="2269"/>
                      <a:pt x="1702" y="2403"/>
                      <a:pt x="1635" y="2469"/>
                    </a:cubicBezTo>
                    <a:cubicBezTo>
                      <a:pt x="1602" y="2503"/>
                      <a:pt x="1602" y="2636"/>
                      <a:pt x="1569" y="2670"/>
                    </a:cubicBezTo>
                    <a:cubicBezTo>
                      <a:pt x="1535" y="2703"/>
                      <a:pt x="1469" y="2770"/>
                      <a:pt x="1435" y="2836"/>
                    </a:cubicBezTo>
                    <a:cubicBezTo>
                      <a:pt x="1402" y="2870"/>
                      <a:pt x="1335" y="2903"/>
                      <a:pt x="1268" y="2970"/>
                    </a:cubicBezTo>
                    <a:cubicBezTo>
                      <a:pt x="1202" y="3003"/>
                      <a:pt x="1102" y="3003"/>
                      <a:pt x="1035" y="3003"/>
                    </a:cubicBezTo>
                    <a:cubicBezTo>
                      <a:pt x="935" y="3003"/>
                      <a:pt x="868" y="3003"/>
                      <a:pt x="768" y="2970"/>
                    </a:cubicBezTo>
                    <a:cubicBezTo>
                      <a:pt x="701" y="2903"/>
                      <a:pt x="635" y="2903"/>
                      <a:pt x="601" y="2836"/>
                    </a:cubicBezTo>
                    <a:cubicBezTo>
                      <a:pt x="568" y="2736"/>
                      <a:pt x="535" y="2703"/>
                      <a:pt x="468" y="2636"/>
                    </a:cubicBezTo>
                    <a:cubicBezTo>
                      <a:pt x="435" y="2536"/>
                      <a:pt x="435" y="2469"/>
                      <a:pt x="401" y="2336"/>
                    </a:cubicBezTo>
                    <a:cubicBezTo>
                      <a:pt x="368" y="2203"/>
                      <a:pt x="368" y="2069"/>
                      <a:pt x="368" y="2002"/>
                    </a:cubicBezTo>
                    <a:lnTo>
                      <a:pt x="368" y="1635"/>
                    </a:lnTo>
                    <a:lnTo>
                      <a:pt x="368" y="1335"/>
                    </a:lnTo>
                    <a:lnTo>
                      <a:pt x="368" y="1035"/>
                    </a:lnTo>
                    <a:cubicBezTo>
                      <a:pt x="368" y="968"/>
                      <a:pt x="334" y="868"/>
                      <a:pt x="401" y="802"/>
                    </a:cubicBezTo>
                    <a:cubicBezTo>
                      <a:pt x="435" y="701"/>
                      <a:pt x="435" y="668"/>
                      <a:pt x="468" y="568"/>
                    </a:cubicBezTo>
                    <a:cubicBezTo>
                      <a:pt x="535" y="501"/>
                      <a:pt x="568" y="468"/>
                      <a:pt x="601" y="401"/>
                    </a:cubicBezTo>
                    <a:cubicBezTo>
                      <a:pt x="635" y="368"/>
                      <a:pt x="735" y="368"/>
                      <a:pt x="768" y="335"/>
                    </a:cubicBezTo>
                    <a:cubicBezTo>
                      <a:pt x="801" y="301"/>
                      <a:pt x="902" y="301"/>
                      <a:pt x="968" y="301"/>
                    </a:cubicBezTo>
                    <a:close/>
                    <a:moveTo>
                      <a:pt x="935" y="1"/>
                    </a:moveTo>
                    <a:cubicBezTo>
                      <a:pt x="801" y="1"/>
                      <a:pt x="668" y="1"/>
                      <a:pt x="601" y="34"/>
                    </a:cubicBezTo>
                    <a:cubicBezTo>
                      <a:pt x="535" y="68"/>
                      <a:pt x="435" y="134"/>
                      <a:pt x="368" y="201"/>
                    </a:cubicBezTo>
                    <a:cubicBezTo>
                      <a:pt x="268" y="301"/>
                      <a:pt x="234" y="368"/>
                      <a:pt x="201" y="468"/>
                    </a:cubicBezTo>
                    <a:cubicBezTo>
                      <a:pt x="134" y="535"/>
                      <a:pt x="101" y="668"/>
                      <a:pt x="101" y="802"/>
                    </a:cubicBezTo>
                    <a:cubicBezTo>
                      <a:pt x="101" y="902"/>
                      <a:pt x="68" y="1035"/>
                      <a:pt x="68" y="1168"/>
                    </a:cubicBezTo>
                    <a:lnTo>
                      <a:pt x="68" y="1635"/>
                    </a:lnTo>
                    <a:cubicBezTo>
                      <a:pt x="68" y="1802"/>
                      <a:pt x="34" y="1869"/>
                      <a:pt x="34" y="2002"/>
                    </a:cubicBezTo>
                    <a:cubicBezTo>
                      <a:pt x="34" y="2136"/>
                      <a:pt x="1" y="2203"/>
                      <a:pt x="68" y="2336"/>
                    </a:cubicBezTo>
                    <a:cubicBezTo>
                      <a:pt x="101" y="2469"/>
                      <a:pt x="101" y="2536"/>
                      <a:pt x="134" y="2636"/>
                    </a:cubicBezTo>
                    <a:lnTo>
                      <a:pt x="268" y="2870"/>
                    </a:lnTo>
                    <a:cubicBezTo>
                      <a:pt x="301" y="2936"/>
                      <a:pt x="401" y="3036"/>
                      <a:pt x="435" y="3070"/>
                    </a:cubicBezTo>
                    <a:cubicBezTo>
                      <a:pt x="468" y="3137"/>
                      <a:pt x="568" y="3170"/>
                      <a:pt x="635" y="3203"/>
                    </a:cubicBezTo>
                    <a:cubicBezTo>
                      <a:pt x="735" y="3237"/>
                      <a:pt x="801" y="3237"/>
                      <a:pt x="935" y="3237"/>
                    </a:cubicBezTo>
                    <a:cubicBezTo>
                      <a:pt x="1035" y="3237"/>
                      <a:pt x="1135" y="3237"/>
                      <a:pt x="1235" y="3203"/>
                    </a:cubicBezTo>
                    <a:cubicBezTo>
                      <a:pt x="1302" y="3170"/>
                      <a:pt x="1369" y="3170"/>
                      <a:pt x="1435" y="3070"/>
                    </a:cubicBezTo>
                    <a:cubicBezTo>
                      <a:pt x="1535" y="3003"/>
                      <a:pt x="1569" y="2936"/>
                      <a:pt x="1602" y="2870"/>
                    </a:cubicBezTo>
                    <a:lnTo>
                      <a:pt x="1735" y="2636"/>
                    </a:lnTo>
                    <a:cubicBezTo>
                      <a:pt x="1769" y="2536"/>
                      <a:pt x="1769" y="2469"/>
                      <a:pt x="1802" y="2336"/>
                    </a:cubicBezTo>
                    <a:cubicBezTo>
                      <a:pt x="1869" y="2203"/>
                      <a:pt x="1869" y="2136"/>
                      <a:pt x="1869" y="2002"/>
                    </a:cubicBezTo>
                    <a:lnTo>
                      <a:pt x="1869" y="1635"/>
                    </a:lnTo>
                    <a:lnTo>
                      <a:pt x="1869" y="1235"/>
                    </a:lnTo>
                    <a:cubicBezTo>
                      <a:pt x="1869" y="1135"/>
                      <a:pt x="1869" y="1035"/>
                      <a:pt x="1802" y="902"/>
                    </a:cubicBezTo>
                    <a:cubicBezTo>
                      <a:pt x="1769" y="802"/>
                      <a:pt x="1769" y="701"/>
                      <a:pt x="1735" y="601"/>
                    </a:cubicBezTo>
                    <a:lnTo>
                      <a:pt x="1602" y="368"/>
                    </a:lnTo>
                    <a:cubicBezTo>
                      <a:pt x="1569" y="301"/>
                      <a:pt x="1469" y="201"/>
                      <a:pt x="1435" y="168"/>
                    </a:cubicBezTo>
                    <a:cubicBezTo>
                      <a:pt x="1402" y="134"/>
                      <a:pt x="1302" y="68"/>
                      <a:pt x="1235" y="34"/>
                    </a:cubicBezTo>
                    <a:cubicBezTo>
                      <a:pt x="1135" y="1"/>
                      <a:pt x="1068" y="1"/>
                      <a:pt x="9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7"/>
              <p:cNvSpPr/>
              <p:nvPr/>
            </p:nvSpPr>
            <p:spPr>
              <a:xfrm>
                <a:off x="3244308" y="1936708"/>
                <a:ext cx="38836" cy="68463"/>
              </a:xfrm>
              <a:custGeom>
                <a:avLst/>
                <a:gdLst/>
                <a:ahLst/>
                <a:cxnLst/>
                <a:rect l="l" t="t" r="r" b="b"/>
                <a:pathLst>
                  <a:path w="1836" h="3237" extrusionOk="0">
                    <a:moveTo>
                      <a:pt x="968" y="301"/>
                    </a:moveTo>
                    <a:cubicBezTo>
                      <a:pt x="1035" y="301"/>
                      <a:pt x="1168" y="368"/>
                      <a:pt x="1235" y="401"/>
                    </a:cubicBezTo>
                    <a:cubicBezTo>
                      <a:pt x="1335" y="468"/>
                      <a:pt x="1368" y="468"/>
                      <a:pt x="1402" y="535"/>
                    </a:cubicBezTo>
                    <a:cubicBezTo>
                      <a:pt x="1468" y="635"/>
                      <a:pt x="1502" y="701"/>
                      <a:pt x="1535" y="735"/>
                    </a:cubicBezTo>
                    <a:cubicBezTo>
                      <a:pt x="1568" y="802"/>
                      <a:pt x="1568" y="868"/>
                      <a:pt x="1635" y="1002"/>
                    </a:cubicBezTo>
                    <a:cubicBezTo>
                      <a:pt x="1668" y="1135"/>
                      <a:pt x="1668" y="1235"/>
                      <a:pt x="1668" y="1335"/>
                    </a:cubicBezTo>
                    <a:lnTo>
                      <a:pt x="1668" y="1702"/>
                    </a:lnTo>
                    <a:lnTo>
                      <a:pt x="1668" y="1969"/>
                    </a:lnTo>
                    <a:lnTo>
                      <a:pt x="1668" y="2203"/>
                    </a:lnTo>
                    <a:cubicBezTo>
                      <a:pt x="1668" y="2269"/>
                      <a:pt x="1668" y="2403"/>
                      <a:pt x="1635" y="2469"/>
                    </a:cubicBezTo>
                    <a:cubicBezTo>
                      <a:pt x="1568" y="2503"/>
                      <a:pt x="1568" y="2636"/>
                      <a:pt x="1535" y="2670"/>
                    </a:cubicBezTo>
                    <a:cubicBezTo>
                      <a:pt x="1502" y="2703"/>
                      <a:pt x="1468" y="2770"/>
                      <a:pt x="1402" y="2836"/>
                    </a:cubicBezTo>
                    <a:cubicBezTo>
                      <a:pt x="1368" y="2870"/>
                      <a:pt x="1335" y="2903"/>
                      <a:pt x="1235" y="2970"/>
                    </a:cubicBezTo>
                    <a:cubicBezTo>
                      <a:pt x="1168" y="3003"/>
                      <a:pt x="1068" y="3003"/>
                      <a:pt x="1001" y="3003"/>
                    </a:cubicBezTo>
                    <a:cubicBezTo>
                      <a:pt x="901" y="3003"/>
                      <a:pt x="834" y="3003"/>
                      <a:pt x="734" y="2970"/>
                    </a:cubicBezTo>
                    <a:cubicBezTo>
                      <a:pt x="668" y="2903"/>
                      <a:pt x="634" y="2903"/>
                      <a:pt x="568" y="2836"/>
                    </a:cubicBezTo>
                    <a:cubicBezTo>
                      <a:pt x="534" y="2736"/>
                      <a:pt x="501" y="2703"/>
                      <a:pt x="468" y="2636"/>
                    </a:cubicBezTo>
                    <a:cubicBezTo>
                      <a:pt x="401" y="2536"/>
                      <a:pt x="401" y="2469"/>
                      <a:pt x="367" y="2336"/>
                    </a:cubicBezTo>
                    <a:cubicBezTo>
                      <a:pt x="334" y="2203"/>
                      <a:pt x="334" y="2069"/>
                      <a:pt x="334" y="2002"/>
                    </a:cubicBezTo>
                    <a:lnTo>
                      <a:pt x="334" y="1635"/>
                    </a:lnTo>
                    <a:lnTo>
                      <a:pt x="334" y="1335"/>
                    </a:lnTo>
                    <a:lnTo>
                      <a:pt x="334" y="1035"/>
                    </a:lnTo>
                    <a:cubicBezTo>
                      <a:pt x="334" y="968"/>
                      <a:pt x="334" y="868"/>
                      <a:pt x="367" y="802"/>
                    </a:cubicBezTo>
                    <a:cubicBezTo>
                      <a:pt x="401" y="701"/>
                      <a:pt x="401" y="668"/>
                      <a:pt x="468" y="568"/>
                    </a:cubicBezTo>
                    <a:cubicBezTo>
                      <a:pt x="501" y="501"/>
                      <a:pt x="534" y="468"/>
                      <a:pt x="568" y="401"/>
                    </a:cubicBezTo>
                    <a:cubicBezTo>
                      <a:pt x="634" y="368"/>
                      <a:pt x="701" y="368"/>
                      <a:pt x="734" y="335"/>
                    </a:cubicBezTo>
                    <a:cubicBezTo>
                      <a:pt x="801" y="301"/>
                      <a:pt x="868" y="301"/>
                      <a:pt x="968" y="301"/>
                    </a:cubicBezTo>
                    <a:close/>
                    <a:moveTo>
                      <a:pt x="901" y="1"/>
                    </a:moveTo>
                    <a:cubicBezTo>
                      <a:pt x="801" y="1"/>
                      <a:pt x="668" y="1"/>
                      <a:pt x="568" y="34"/>
                    </a:cubicBezTo>
                    <a:cubicBezTo>
                      <a:pt x="501" y="68"/>
                      <a:pt x="401" y="134"/>
                      <a:pt x="334" y="201"/>
                    </a:cubicBezTo>
                    <a:cubicBezTo>
                      <a:pt x="234" y="301"/>
                      <a:pt x="201" y="368"/>
                      <a:pt x="167" y="468"/>
                    </a:cubicBezTo>
                    <a:cubicBezTo>
                      <a:pt x="134" y="535"/>
                      <a:pt x="67" y="668"/>
                      <a:pt x="67" y="802"/>
                    </a:cubicBezTo>
                    <a:cubicBezTo>
                      <a:pt x="67" y="902"/>
                      <a:pt x="34" y="1035"/>
                      <a:pt x="34" y="1168"/>
                    </a:cubicBezTo>
                    <a:lnTo>
                      <a:pt x="34" y="1635"/>
                    </a:lnTo>
                    <a:cubicBezTo>
                      <a:pt x="34" y="1802"/>
                      <a:pt x="1" y="1869"/>
                      <a:pt x="1" y="2002"/>
                    </a:cubicBezTo>
                    <a:cubicBezTo>
                      <a:pt x="1" y="2136"/>
                      <a:pt x="1" y="2203"/>
                      <a:pt x="34" y="2336"/>
                    </a:cubicBezTo>
                    <a:cubicBezTo>
                      <a:pt x="67" y="2469"/>
                      <a:pt x="67" y="2536"/>
                      <a:pt x="134" y="2636"/>
                    </a:cubicBezTo>
                    <a:lnTo>
                      <a:pt x="234" y="2870"/>
                    </a:lnTo>
                    <a:cubicBezTo>
                      <a:pt x="301" y="2936"/>
                      <a:pt x="367" y="3036"/>
                      <a:pt x="401" y="3070"/>
                    </a:cubicBezTo>
                    <a:cubicBezTo>
                      <a:pt x="434" y="3137"/>
                      <a:pt x="534" y="3170"/>
                      <a:pt x="634" y="3203"/>
                    </a:cubicBezTo>
                    <a:cubicBezTo>
                      <a:pt x="701" y="3237"/>
                      <a:pt x="801" y="3237"/>
                      <a:pt x="901" y="3237"/>
                    </a:cubicBezTo>
                    <a:cubicBezTo>
                      <a:pt x="1001" y="3237"/>
                      <a:pt x="1135" y="3237"/>
                      <a:pt x="1201" y="3203"/>
                    </a:cubicBezTo>
                    <a:cubicBezTo>
                      <a:pt x="1301" y="3170"/>
                      <a:pt x="1335" y="3170"/>
                      <a:pt x="1402" y="3070"/>
                    </a:cubicBezTo>
                    <a:cubicBezTo>
                      <a:pt x="1502" y="3003"/>
                      <a:pt x="1535" y="2936"/>
                      <a:pt x="1568" y="2870"/>
                    </a:cubicBezTo>
                    <a:lnTo>
                      <a:pt x="1702" y="2636"/>
                    </a:lnTo>
                    <a:cubicBezTo>
                      <a:pt x="1735" y="2536"/>
                      <a:pt x="1735" y="2469"/>
                      <a:pt x="1802" y="2336"/>
                    </a:cubicBezTo>
                    <a:cubicBezTo>
                      <a:pt x="1835" y="2203"/>
                      <a:pt x="1835" y="2136"/>
                      <a:pt x="1835" y="2002"/>
                    </a:cubicBezTo>
                    <a:lnTo>
                      <a:pt x="1835" y="1635"/>
                    </a:lnTo>
                    <a:lnTo>
                      <a:pt x="1835" y="1235"/>
                    </a:lnTo>
                    <a:cubicBezTo>
                      <a:pt x="1835" y="1135"/>
                      <a:pt x="1835" y="1035"/>
                      <a:pt x="1802" y="902"/>
                    </a:cubicBezTo>
                    <a:cubicBezTo>
                      <a:pt x="1735" y="802"/>
                      <a:pt x="1735" y="701"/>
                      <a:pt x="1702" y="601"/>
                    </a:cubicBezTo>
                    <a:lnTo>
                      <a:pt x="1568" y="368"/>
                    </a:lnTo>
                    <a:cubicBezTo>
                      <a:pt x="1535" y="301"/>
                      <a:pt x="1468" y="201"/>
                      <a:pt x="1402" y="168"/>
                    </a:cubicBezTo>
                    <a:cubicBezTo>
                      <a:pt x="1368" y="134"/>
                      <a:pt x="1301" y="68"/>
                      <a:pt x="1201" y="34"/>
                    </a:cubicBezTo>
                    <a:cubicBezTo>
                      <a:pt x="1135" y="1"/>
                      <a:pt x="1035" y="1"/>
                      <a:pt x="9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35" name="Google Shape;2035;p7"/>
            <p:cNvSpPr/>
            <p:nvPr/>
          </p:nvSpPr>
          <p:spPr>
            <a:xfrm>
              <a:off x="3409425" y="1893689"/>
              <a:ext cx="1133901" cy="131934"/>
            </a:xfrm>
            <a:custGeom>
              <a:avLst/>
              <a:gdLst/>
              <a:ahLst/>
              <a:cxnLst/>
              <a:rect l="l" t="t" r="r" b="b"/>
              <a:pathLst>
                <a:path w="53606" h="6238" extrusionOk="0">
                  <a:moveTo>
                    <a:pt x="1034" y="0"/>
                  </a:moveTo>
                  <a:cubicBezTo>
                    <a:pt x="434" y="0"/>
                    <a:pt x="0" y="434"/>
                    <a:pt x="0" y="1034"/>
                  </a:cubicBezTo>
                  <a:lnTo>
                    <a:pt x="0" y="5204"/>
                  </a:lnTo>
                  <a:cubicBezTo>
                    <a:pt x="0" y="5771"/>
                    <a:pt x="434" y="6238"/>
                    <a:pt x="1034" y="6238"/>
                  </a:cubicBezTo>
                  <a:lnTo>
                    <a:pt x="52571" y="6238"/>
                  </a:lnTo>
                  <a:cubicBezTo>
                    <a:pt x="53105" y="6238"/>
                    <a:pt x="53605" y="5771"/>
                    <a:pt x="53572" y="5204"/>
                  </a:cubicBezTo>
                  <a:lnTo>
                    <a:pt x="53572" y="1034"/>
                  </a:lnTo>
                  <a:cubicBezTo>
                    <a:pt x="53572" y="434"/>
                    <a:pt x="53105" y="0"/>
                    <a:pt x="5253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36" name="Google Shape;2036;p7"/>
            <p:cNvGrpSpPr/>
            <p:nvPr/>
          </p:nvGrpSpPr>
          <p:grpSpPr>
            <a:xfrm>
              <a:off x="3445405" y="1925075"/>
              <a:ext cx="321053" cy="69160"/>
              <a:chOff x="3445405" y="1937427"/>
              <a:chExt cx="321053" cy="69160"/>
            </a:xfrm>
          </p:grpSpPr>
          <p:sp>
            <p:nvSpPr>
              <p:cNvPr id="2037" name="Google Shape;2037;p7"/>
              <p:cNvSpPr/>
              <p:nvPr/>
            </p:nvSpPr>
            <p:spPr>
              <a:xfrm>
                <a:off x="3445405" y="1938125"/>
                <a:ext cx="42347" cy="66348"/>
              </a:xfrm>
              <a:custGeom>
                <a:avLst/>
                <a:gdLst/>
                <a:ahLst/>
                <a:cxnLst/>
                <a:rect l="l" t="t" r="r" b="b"/>
                <a:pathLst>
                  <a:path w="2002" h="3137" extrusionOk="0">
                    <a:moveTo>
                      <a:pt x="0" y="1"/>
                    </a:moveTo>
                    <a:lnTo>
                      <a:pt x="0" y="268"/>
                    </a:lnTo>
                    <a:lnTo>
                      <a:pt x="834" y="268"/>
                    </a:lnTo>
                    <a:lnTo>
                      <a:pt x="834" y="3136"/>
                    </a:lnTo>
                    <a:lnTo>
                      <a:pt x="1168" y="3136"/>
                    </a:lnTo>
                    <a:lnTo>
                      <a:pt x="1168" y="268"/>
                    </a:lnTo>
                    <a:lnTo>
                      <a:pt x="2002" y="268"/>
                    </a:lnTo>
                    <a:lnTo>
                      <a:pt x="200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7"/>
              <p:cNvSpPr/>
              <p:nvPr/>
            </p:nvSpPr>
            <p:spPr>
              <a:xfrm>
                <a:off x="3512437" y="1937427"/>
                <a:ext cx="47297" cy="69160"/>
              </a:xfrm>
              <a:custGeom>
                <a:avLst/>
                <a:gdLst/>
                <a:ahLst/>
                <a:cxnLst/>
                <a:rect l="l" t="t" r="r" b="b"/>
                <a:pathLst>
                  <a:path w="2236" h="3270" extrusionOk="0">
                    <a:moveTo>
                      <a:pt x="1034" y="267"/>
                    </a:moveTo>
                    <a:cubicBezTo>
                      <a:pt x="1335" y="267"/>
                      <a:pt x="1535" y="334"/>
                      <a:pt x="1668" y="534"/>
                    </a:cubicBezTo>
                    <a:cubicBezTo>
                      <a:pt x="1802" y="768"/>
                      <a:pt x="1835" y="1101"/>
                      <a:pt x="1835" y="1601"/>
                    </a:cubicBezTo>
                    <a:cubicBezTo>
                      <a:pt x="1835" y="2102"/>
                      <a:pt x="1802" y="2435"/>
                      <a:pt x="1668" y="2636"/>
                    </a:cubicBezTo>
                    <a:cubicBezTo>
                      <a:pt x="1535" y="2836"/>
                      <a:pt x="1335" y="2902"/>
                      <a:pt x="1034" y="2902"/>
                    </a:cubicBezTo>
                    <a:cubicBezTo>
                      <a:pt x="734" y="2902"/>
                      <a:pt x="534" y="2836"/>
                      <a:pt x="401" y="2636"/>
                    </a:cubicBezTo>
                    <a:cubicBezTo>
                      <a:pt x="334" y="2435"/>
                      <a:pt x="234" y="2102"/>
                      <a:pt x="234" y="1601"/>
                    </a:cubicBezTo>
                    <a:cubicBezTo>
                      <a:pt x="234" y="1101"/>
                      <a:pt x="267" y="768"/>
                      <a:pt x="401" y="534"/>
                    </a:cubicBezTo>
                    <a:cubicBezTo>
                      <a:pt x="534" y="334"/>
                      <a:pt x="734" y="267"/>
                      <a:pt x="1034" y="267"/>
                    </a:cubicBezTo>
                    <a:close/>
                    <a:moveTo>
                      <a:pt x="1068" y="0"/>
                    </a:moveTo>
                    <a:cubicBezTo>
                      <a:pt x="901" y="0"/>
                      <a:pt x="734" y="34"/>
                      <a:pt x="634" y="100"/>
                    </a:cubicBezTo>
                    <a:cubicBezTo>
                      <a:pt x="467" y="134"/>
                      <a:pt x="467" y="200"/>
                      <a:pt x="367" y="301"/>
                    </a:cubicBezTo>
                    <a:cubicBezTo>
                      <a:pt x="300" y="367"/>
                      <a:pt x="234" y="467"/>
                      <a:pt x="167" y="634"/>
                    </a:cubicBezTo>
                    <a:cubicBezTo>
                      <a:pt x="67" y="801"/>
                      <a:pt x="67" y="968"/>
                      <a:pt x="34" y="1101"/>
                    </a:cubicBezTo>
                    <a:cubicBezTo>
                      <a:pt x="0" y="1201"/>
                      <a:pt x="0" y="1435"/>
                      <a:pt x="0" y="1635"/>
                    </a:cubicBezTo>
                    <a:cubicBezTo>
                      <a:pt x="0" y="1835"/>
                      <a:pt x="34" y="2002"/>
                      <a:pt x="34" y="2169"/>
                    </a:cubicBezTo>
                    <a:cubicBezTo>
                      <a:pt x="34" y="2335"/>
                      <a:pt x="67" y="2502"/>
                      <a:pt x="134" y="2636"/>
                    </a:cubicBezTo>
                    <a:cubicBezTo>
                      <a:pt x="167" y="2769"/>
                      <a:pt x="234" y="2869"/>
                      <a:pt x="334" y="2969"/>
                    </a:cubicBezTo>
                    <a:cubicBezTo>
                      <a:pt x="401" y="3036"/>
                      <a:pt x="534" y="3136"/>
                      <a:pt x="667" y="3169"/>
                    </a:cubicBezTo>
                    <a:cubicBezTo>
                      <a:pt x="801" y="3203"/>
                      <a:pt x="968" y="3269"/>
                      <a:pt x="1134" y="3269"/>
                    </a:cubicBezTo>
                    <a:cubicBezTo>
                      <a:pt x="1301" y="3269"/>
                      <a:pt x="1401" y="3203"/>
                      <a:pt x="1568" y="3169"/>
                    </a:cubicBezTo>
                    <a:cubicBezTo>
                      <a:pt x="1735" y="3136"/>
                      <a:pt x="1835" y="3036"/>
                      <a:pt x="1902" y="2969"/>
                    </a:cubicBezTo>
                    <a:cubicBezTo>
                      <a:pt x="2002" y="2869"/>
                      <a:pt x="2068" y="2802"/>
                      <a:pt x="2135" y="2636"/>
                    </a:cubicBezTo>
                    <a:cubicBezTo>
                      <a:pt x="2168" y="2469"/>
                      <a:pt x="2168" y="2302"/>
                      <a:pt x="2202" y="2169"/>
                    </a:cubicBezTo>
                    <a:cubicBezTo>
                      <a:pt x="2235" y="2035"/>
                      <a:pt x="2235" y="1835"/>
                      <a:pt x="2235" y="1635"/>
                    </a:cubicBezTo>
                    <a:cubicBezTo>
                      <a:pt x="2235" y="1401"/>
                      <a:pt x="2235" y="1235"/>
                      <a:pt x="2202" y="1101"/>
                    </a:cubicBezTo>
                    <a:cubicBezTo>
                      <a:pt x="2168" y="934"/>
                      <a:pt x="2135" y="768"/>
                      <a:pt x="2068" y="634"/>
                    </a:cubicBezTo>
                    <a:cubicBezTo>
                      <a:pt x="2035" y="501"/>
                      <a:pt x="1968" y="367"/>
                      <a:pt x="1868" y="301"/>
                    </a:cubicBezTo>
                    <a:cubicBezTo>
                      <a:pt x="1768" y="200"/>
                      <a:pt x="1668" y="134"/>
                      <a:pt x="1535" y="100"/>
                    </a:cubicBezTo>
                    <a:cubicBezTo>
                      <a:pt x="1401" y="34"/>
                      <a:pt x="1234" y="0"/>
                      <a:pt x="10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7"/>
              <p:cNvSpPr/>
              <p:nvPr/>
            </p:nvSpPr>
            <p:spPr>
              <a:xfrm>
                <a:off x="3587233" y="1938125"/>
                <a:ext cx="44463" cy="66348"/>
              </a:xfrm>
              <a:custGeom>
                <a:avLst/>
                <a:gdLst/>
                <a:ahLst/>
                <a:cxnLst/>
                <a:rect l="l" t="t" r="r" b="b"/>
                <a:pathLst>
                  <a:path w="2102" h="3137" extrusionOk="0">
                    <a:moveTo>
                      <a:pt x="0" y="1"/>
                    </a:moveTo>
                    <a:lnTo>
                      <a:pt x="0" y="3136"/>
                    </a:lnTo>
                    <a:lnTo>
                      <a:pt x="334" y="3136"/>
                    </a:lnTo>
                    <a:lnTo>
                      <a:pt x="334" y="1969"/>
                    </a:lnTo>
                    <a:lnTo>
                      <a:pt x="767" y="1568"/>
                    </a:lnTo>
                    <a:lnTo>
                      <a:pt x="1768" y="3136"/>
                    </a:lnTo>
                    <a:lnTo>
                      <a:pt x="2102" y="3136"/>
                    </a:lnTo>
                    <a:lnTo>
                      <a:pt x="1001" y="1402"/>
                    </a:lnTo>
                    <a:lnTo>
                      <a:pt x="2035" y="1"/>
                    </a:lnTo>
                    <a:lnTo>
                      <a:pt x="1668" y="1"/>
                    </a:lnTo>
                    <a:lnTo>
                      <a:pt x="701" y="1268"/>
                    </a:lnTo>
                    <a:lnTo>
                      <a:pt x="334" y="1669"/>
                    </a:lnTo>
                    <a:lnTo>
                      <a:pt x="33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7"/>
              <p:cNvSpPr/>
              <p:nvPr/>
            </p:nvSpPr>
            <p:spPr>
              <a:xfrm>
                <a:off x="3650013" y="1938125"/>
                <a:ext cx="46599" cy="66348"/>
              </a:xfrm>
              <a:custGeom>
                <a:avLst/>
                <a:gdLst/>
                <a:ahLst/>
                <a:cxnLst/>
                <a:rect l="l" t="t" r="r" b="b"/>
                <a:pathLst>
                  <a:path w="2203" h="3137" extrusionOk="0">
                    <a:moveTo>
                      <a:pt x="1" y="1"/>
                    </a:moveTo>
                    <a:lnTo>
                      <a:pt x="902" y="1735"/>
                    </a:lnTo>
                    <a:lnTo>
                      <a:pt x="868" y="1735"/>
                    </a:lnTo>
                    <a:lnTo>
                      <a:pt x="868" y="3136"/>
                    </a:lnTo>
                    <a:lnTo>
                      <a:pt x="1202" y="3136"/>
                    </a:lnTo>
                    <a:lnTo>
                      <a:pt x="1202" y="1735"/>
                    </a:lnTo>
                    <a:lnTo>
                      <a:pt x="2202" y="1"/>
                    </a:lnTo>
                    <a:lnTo>
                      <a:pt x="1836" y="1"/>
                    </a:lnTo>
                    <a:lnTo>
                      <a:pt x="1068" y="1435"/>
                    </a:lnTo>
                    <a:lnTo>
                      <a:pt x="33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7"/>
              <p:cNvSpPr/>
              <p:nvPr/>
            </p:nvSpPr>
            <p:spPr>
              <a:xfrm>
                <a:off x="3718463" y="1937427"/>
                <a:ext cx="47995" cy="69160"/>
              </a:xfrm>
              <a:custGeom>
                <a:avLst/>
                <a:gdLst/>
                <a:ahLst/>
                <a:cxnLst/>
                <a:rect l="l" t="t" r="r" b="b"/>
                <a:pathLst>
                  <a:path w="2269" h="3270" extrusionOk="0">
                    <a:moveTo>
                      <a:pt x="1101" y="267"/>
                    </a:moveTo>
                    <a:cubicBezTo>
                      <a:pt x="1368" y="267"/>
                      <a:pt x="1602" y="334"/>
                      <a:pt x="1735" y="534"/>
                    </a:cubicBezTo>
                    <a:cubicBezTo>
                      <a:pt x="1835" y="768"/>
                      <a:pt x="1902" y="1101"/>
                      <a:pt x="1902" y="1601"/>
                    </a:cubicBezTo>
                    <a:cubicBezTo>
                      <a:pt x="1902" y="2102"/>
                      <a:pt x="1835" y="2435"/>
                      <a:pt x="1735" y="2636"/>
                    </a:cubicBezTo>
                    <a:cubicBezTo>
                      <a:pt x="1602" y="2836"/>
                      <a:pt x="1368" y="2902"/>
                      <a:pt x="1101" y="2902"/>
                    </a:cubicBezTo>
                    <a:cubicBezTo>
                      <a:pt x="801" y="2902"/>
                      <a:pt x="601" y="2836"/>
                      <a:pt x="468" y="2636"/>
                    </a:cubicBezTo>
                    <a:cubicBezTo>
                      <a:pt x="401" y="2435"/>
                      <a:pt x="301" y="2102"/>
                      <a:pt x="301" y="1601"/>
                    </a:cubicBezTo>
                    <a:cubicBezTo>
                      <a:pt x="301" y="1101"/>
                      <a:pt x="334" y="768"/>
                      <a:pt x="468" y="534"/>
                    </a:cubicBezTo>
                    <a:cubicBezTo>
                      <a:pt x="601" y="334"/>
                      <a:pt x="801" y="267"/>
                      <a:pt x="1101" y="267"/>
                    </a:cubicBezTo>
                    <a:close/>
                    <a:moveTo>
                      <a:pt x="1101" y="0"/>
                    </a:moveTo>
                    <a:cubicBezTo>
                      <a:pt x="935" y="0"/>
                      <a:pt x="768" y="34"/>
                      <a:pt x="634" y="100"/>
                    </a:cubicBezTo>
                    <a:cubicBezTo>
                      <a:pt x="501" y="134"/>
                      <a:pt x="468" y="200"/>
                      <a:pt x="401" y="301"/>
                    </a:cubicBezTo>
                    <a:cubicBezTo>
                      <a:pt x="301" y="367"/>
                      <a:pt x="267" y="467"/>
                      <a:pt x="167" y="634"/>
                    </a:cubicBezTo>
                    <a:cubicBezTo>
                      <a:pt x="101" y="801"/>
                      <a:pt x="101" y="968"/>
                      <a:pt x="67" y="1101"/>
                    </a:cubicBezTo>
                    <a:cubicBezTo>
                      <a:pt x="1" y="1201"/>
                      <a:pt x="1" y="1435"/>
                      <a:pt x="1" y="1635"/>
                    </a:cubicBezTo>
                    <a:cubicBezTo>
                      <a:pt x="1" y="1835"/>
                      <a:pt x="67" y="2002"/>
                      <a:pt x="67" y="2169"/>
                    </a:cubicBezTo>
                    <a:cubicBezTo>
                      <a:pt x="67" y="2335"/>
                      <a:pt x="101" y="2502"/>
                      <a:pt x="134" y="2636"/>
                    </a:cubicBezTo>
                    <a:cubicBezTo>
                      <a:pt x="167" y="2769"/>
                      <a:pt x="267" y="2869"/>
                      <a:pt x="334" y="2969"/>
                    </a:cubicBezTo>
                    <a:cubicBezTo>
                      <a:pt x="434" y="3036"/>
                      <a:pt x="568" y="3136"/>
                      <a:pt x="668" y="3169"/>
                    </a:cubicBezTo>
                    <a:cubicBezTo>
                      <a:pt x="801" y="3203"/>
                      <a:pt x="968" y="3269"/>
                      <a:pt x="1135" y="3269"/>
                    </a:cubicBezTo>
                    <a:cubicBezTo>
                      <a:pt x="1301" y="3269"/>
                      <a:pt x="1435" y="3203"/>
                      <a:pt x="1602" y="3169"/>
                    </a:cubicBezTo>
                    <a:cubicBezTo>
                      <a:pt x="1768" y="3136"/>
                      <a:pt x="1835" y="3036"/>
                      <a:pt x="1935" y="2969"/>
                    </a:cubicBezTo>
                    <a:cubicBezTo>
                      <a:pt x="2002" y="2869"/>
                      <a:pt x="2102" y="2802"/>
                      <a:pt x="2135" y="2636"/>
                    </a:cubicBezTo>
                    <a:cubicBezTo>
                      <a:pt x="2169" y="2469"/>
                      <a:pt x="2169" y="2302"/>
                      <a:pt x="2235" y="2169"/>
                    </a:cubicBezTo>
                    <a:cubicBezTo>
                      <a:pt x="2269" y="2035"/>
                      <a:pt x="2269" y="1835"/>
                      <a:pt x="2269" y="1635"/>
                    </a:cubicBezTo>
                    <a:cubicBezTo>
                      <a:pt x="2269" y="1401"/>
                      <a:pt x="2269" y="1235"/>
                      <a:pt x="2235" y="1101"/>
                    </a:cubicBezTo>
                    <a:cubicBezTo>
                      <a:pt x="2169" y="934"/>
                      <a:pt x="2135" y="768"/>
                      <a:pt x="2102" y="634"/>
                    </a:cubicBezTo>
                    <a:cubicBezTo>
                      <a:pt x="2069" y="501"/>
                      <a:pt x="1969" y="367"/>
                      <a:pt x="1902" y="301"/>
                    </a:cubicBezTo>
                    <a:cubicBezTo>
                      <a:pt x="1802" y="200"/>
                      <a:pt x="1668" y="134"/>
                      <a:pt x="1568" y="100"/>
                    </a:cubicBezTo>
                    <a:cubicBezTo>
                      <a:pt x="1435" y="34"/>
                      <a:pt x="1268" y="0"/>
                      <a:pt x="11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42" name="Google Shape;2042;p7"/>
            <p:cNvSpPr/>
            <p:nvPr/>
          </p:nvSpPr>
          <p:spPr>
            <a:xfrm>
              <a:off x="4608920" y="1893689"/>
              <a:ext cx="866470" cy="131934"/>
            </a:xfrm>
            <a:custGeom>
              <a:avLst/>
              <a:gdLst/>
              <a:ahLst/>
              <a:cxnLst/>
              <a:rect l="l" t="t" r="r" b="b"/>
              <a:pathLst>
                <a:path w="40963" h="6238" extrusionOk="0">
                  <a:moveTo>
                    <a:pt x="1034" y="0"/>
                  </a:moveTo>
                  <a:cubicBezTo>
                    <a:pt x="434" y="0"/>
                    <a:pt x="0" y="434"/>
                    <a:pt x="0" y="1034"/>
                  </a:cubicBezTo>
                  <a:lnTo>
                    <a:pt x="0" y="5204"/>
                  </a:lnTo>
                  <a:cubicBezTo>
                    <a:pt x="0" y="5771"/>
                    <a:pt x="434" y="6238"/>
                    <a:pt x="1034" y="6238"/>
                  </a:cubicBezTo>
                  <a:lnTo>
                    <a:pt x="39929" y="6238"/>
                  </a:lnTo>
                  <a:cubicBezTo>
                    <a:pt x="40529" y="6238"/>
                    <a:pt x="40963" y="5771"/>
                    <a:pt x="40963" y="5204"/>
                  </a:cubicBezTo>
                  <a:lnTo>
                    <a:pt x="40963" y="1034"/>
                  </a:lnTo>
                  <a:cubicBezTo>
                    <a:pt x="40963" y="434"/>
                    <a:pt x="40529" y="0"/>
                    <a:pt x="3992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43" name="Google Shape;2043;p7"/>
            <p:cNvGrpSpPr/>
            <p:nvPr/>
          </p:nvGrpSpPr>
          <p:grpSpPr>
            <a:xfrm>
              <a:off x="4645598" y="1924716"/>
              <a:ext cx="669625" cy="69880"/>
              <a:chOff x="4645598" y="1936708"/>
              <a:chExt cx="669625" cy="69880"/>
            </a:xfrm>
          </p:grpSpPr>
          <p:sp>
            <p:nvSpPr>
              <p:cNvPr id="2044" name="Google Shape;2044;p7"/>
              <p:cNvSpPr/>
              <p:nvPr/>
            </p:nvSpPr>
            <p:spPr>
              <a:xfrm>
                <a:off x="4645598" y="1938125"/>
                <a:ext cx="49412" cy="66348"/>
              </a:xfrm>
              <a:custGeom>
                <a:avLst/>
                <a:gdLst/>
                <a:ahLst/>
                <a:cxnLst/>
                <a:rect l="l" t="t" r="r" b="b"/>
                <a:pathLst>
                  <a:path w="2336" h="3137" extrusionOk="0">
                    <a:moveTo>
                      <a:pt x="1202" y="301"/>
                    </a:moveTo>
                    <a:lnTo>
                      <a:pt x="1769" y="2136"/>
                    </a:lnTo>
                    <a:lnTo>
                      <a:pt x="668" y="2136"/>
                    </a:lnTo>
                    <a:lnTo>
                      <a:pt x="1202" y="301"/>
                    </a:lnTo>
                    <a:close/>
                    <a:moveTo>
                      <a:pt x="968" y="1"/>
                    </a:moveTo>
                    <a:lnTo>
                      <a:pt x="1" y="3136"/>
                    </a:lnTo>
                    <a:lnTo>
                      <a:pt x="301" y="3136"/>
                    </a:lnTo>
                    <a:lnTo>
                      <a:pt x="535" y="2336"/>
                    </a:lnTo>
                    <a:lnTo>
                      <a:pt x="1802" y="2336"/>
                    </a:lnTo>
                    <a:lnTo>
                      <a:pt x="2036" y="3136"/>
                    </a:lnTo>
                    <a:lnTo>
                      <a:pt x="2336" y="3136"/>
                    </a:lnTo>
                    <a:lnTo>
                      <a:pt x="143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7"/>
              <p:cNvSpPr/>
              <p:nvPr/>
            </p:nvSpPr>
            <p:spPr>
              <a:xfrm>
                <a:off x="4719695" y="1938125"/>
                <a:ext cx="26821" cy="67046"/>
              </a:xfrm>
              <a:custGeom>
                <a:avLst/>
                <a:gdLst/>
                <a:ahLst/>
                <a:cxnLst/>
                <a:rect l="l" t="t" r="r" b="b"/>
                <a:pathLst>
                  <a:path w="1268" h="3170" extrusionOk="0">
                    <a:moveTo>
                      <a:pt x="0" y="1"/>
                    </a:moveTo>
                    <a:lnTo>
                      <a:pt x="0" y="268"/>
                    </a:lnTo>
                    <a:lnTo>
                      <a:pt x="467" y="268"/>
                    </a:lnTo>
                    <a:lnTo>
                      <a:pt x="467" y="2936"/>
                    </a:lnTo>
                    <a:lnTo>
                      <a:pt x="0" y="2936"/>
                    </a:lnTo>
                    <a:lnTo>
                      <a:pt x="0" y="3170"/>
                    </a:lnTo>
                    <a:lnTo>
                      <a:pt x="1268" y="3170"/>
                    </a:lnTo>
                    <a:lnTo>
                      <a:pt x="1268" y="2936"/>
                    </a:lnTo>
                    <a:lnTo>
                      <a:pt x="801" y="2936"/>
                    </a:lnTo>
                    <a:lnTo>
                      <a:pt x="801" y="268"/>
                    </a:lnTo>
                    <a:lnTo>
                      <a:pt x="1268" y="268"/>
                    </a:lnTo>
                    <a:lnTo>
                      <a:pt x="126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7"/>
              <p:cNvSpPr/>
              <p:nvPr/>
            </p:nvSpPr>
            <p:spPr>
              <a:xfrm>
                <a:off x="4775432" y="1938125"/>
                <a:ext cx="43066" cy="68463"/>
              </a:xfrm>
              <a:custGeom>
                <a:avLst/>
                <a:gdLst/>
                <a:ahLst/>
                <a:cxnLst/>
                <a:rect l="l" t="t" r="r" b="b"/>
                <a:pathLst>
                  <a:path w="2036" h="3237" extrusionOk="0">
                    <a:moveTo>
                      <a:pt x="1168" y="268"/>
                    </a:moveTo>
                    <a:cubicBezTo>
                      <a:pt x="1201" y="268"/>
                      <a:pt x="1268" y="268"/>
                      <a:pt x="1335" y="301"/>
                    </a:cubicBezTo>
                    <a:cubicBezTo>
                      <a:pt x="1368" y="334"/>
                      <a:pt x="1402" y="334"/>
                      <a:pt x="1468" y="401"/>
                    </a:cubicBezTo>
                    <a:cubicBezTo>
                      <a:pt x="1502" y="434"/>
                      <a:pt x="1535" y="468"/>
                      <a:pt x="1535" y="501"/>
                    </a:cubicBezTo>
                    <a:cubicBezTo>
                      <a:pt x="1535" y="568"/>
                      <a:pt x="1568" y="634"/>
                      <a:pt x="1568" y="668"/>
                    </a:cubicBezTo>
                    <a:lnTo>
                      <a:pt x="1568" y="901"/>
                    </a:lnTo>
                    <a:cubicBezTo>
                      <a:pt x="1568" y="1001"/>
                      <a:pt x="1668" y="1068"/>
                      <a:pt x="1635" y="1135"/>
                    </a:cubicBezTo>
                    <a:cubicBezTo>
                      <a:pt x="1568" y="1235"/>
                      <a:pt x="1568" y="1268"/>
                      <a:pt x="1535" y="1302"/>
                    </a:cubicBezTo>
                    <a:lnTo>
                      <a:pt x="1402" y="1435"/>
                    </a:lnTo>
                    <a:cubicBezTo>
                      <a:pt x="1368" y="1468"/>
                      <a:pt x="1301" y="1468"/>
                      <a:pt x="1201" y="1502"/>
                    </a:cubicBezTo>
                    <a:cubicBezTo>
                      <a:pt x="1101" y="1568"/>
                      <a:pt x="1035" y="1568"/>
                      <a:pt x="968" y="1568"/>
                    </a:cubicBezTo>
                    <a:lnTo>
                      <a:pt x="401" y="1568"/>
                    </a:lnTo>
                    <a:lnTo>
                      <a:pt x="401" y="268"/>
                    </a:lnTo>
                    <a:close/>
                    <a:moveTo>
                      <a:pt x="1" y="1"/>
                    </a:moveTo>
                    <a:lnTo>
                      <a:pt x="1" y="3136"/>
                    </a:lnTo>
                    <a:lnTo>
                      <a:pt x="334" y="3136"/>
                    </a:lnTo>
                    <a:lnTo>
                      <a:pt x="334" y="1769"/>
                    </a:lnTo>
                    <a:lnTo>
                      <a:pt x="1001" y="1769"/>
                    </a:lnTo>
                    <a:cubicBezTo>
                      <a:pt x="1201" y="2169"/>
                      <a:pt x="1468" y="2669"/>
                      <a:pt x="1802" y="3236"/>
                    </a:cubicBezTo>
                    <a:lnTo>
                      <a:pt x="2035" y="3036"/>
                    </a:lnTo>
                    <a:lnTo>
                      <a:pt x="1869" y="2803"/>
                    </a:lnTo>
                    <a:cubicBezTo>
                      <a:pt x="1802" y="2669"/>
                      <a:pt x="1668" y="2502"/>
                      <a:pt x="1535" y="2269"/>
                    </a:cubicBezTo>
                    <a:lnTo>
                      <a:pt x="1235" y="1669"/>
                    </a:lnTo>
                    <a:cubicBezTo>
                      <a:pt x="1468" y="1635"/>
                      <a:pt x="1568" y="1568"/>
                      <a:pt x="1702" y="1435"/>
                    </a:cubicBezTo>
                    <a:cubicBezTo>
                      <a:pt x="1835" y="1302"/>
                      <a:pt x="1869" y="1135"/>
                      <a:pt x="1869" y="901"/>
                    </a:cubicBezTo>
                    <a:cubicBezTo>
                      <a:pt x="1869" y="768"/>
                      <a:pt x="1869" y="668"/>
                      <a:pt x="1835" y="568"/>
                    </a:cubicBezTo>
                    <a:cubicBezTo>
                      <a:pt x="1768" y="434"/>
                      <a:pt x="1735" y="401"/>
                      <a:pt x="1702" y="301"/>
                    </a:cubicBezTo>
                    <a:cubicBezTo>
                      <a:pt x="1668" y="234"/>
                      <a:pt x="1635" y="167"/>
                      <a:pt x="1535" y="134"/>
                    </a:cubicBezTo>
                    <a:cubicBezTo>
                      <a:pt x="1435" y="101"/>
                      <a:pt x="1368" y="67"/>
                      <a:pt x="1268" y="67"/>
                    </a:cubicBezTo>
                    <a:cubicBezTo>
                      <a:pt x="1201" y="67"/>
                      <a:pt x="1068" y="1"/>
                      <a:pt x="10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7"/>
              <p:cNvSpPr/>
              <p:nvPr/>
            </p:nvSpPr>
            <p:spPr>
              <a:xfrm>
                <a:off x="4846695" y="1938125"/>
                <a:ext cx="32490" cy="66348"/>
              </a:xfrm>
              <a:custGeom>
                <a:avLst/>
                <a:gdLst/>
                <a:ahLst/>
                <a:cxnLst/>
                <a:rect l="l" t="t" r="r" b="b"/>
                <a:pathLst>
                  <a:path w="1536" h="3137" extrusionOk="0">
                    <a:moveTo>
                      <a:pt x="1" y="1"/>
                    </a:moveTo>
                    <a:lnTo>
                      <a:pt x="1" y="3136"/>
                    </a:lnTo>
                    <a:lnTo>
                      <a:pt x="1535" y="3136"/>
                    </a:lnTo>
                    <a:lnTo>
                      <a:pt x="1502" y="2903"/>
                    </a:lnTo>
                    <a:lnTo>
                      <a:pt x="301" y="2903"/>
                    </a:lnTo>
                    <a:lnTo>
                      <a:pt x="30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p7"/>
              <p:cNvSpPr/>
              <p:nvPr/>
            </p:nvSpPr>
            <p:spPr>
              <a:xfrm>
                <a:off x="4902432" y="1938125"/>
                <a:ext cx="26144" cy="67046"/>
              </a:xfrm>
              <a:custGeom>
                <a:avLst/>
                <a:gdLst/>
                <a:ahLst/>
                <a:cxnLst/>
                <a:rect l="l" t="t" r="r" b="b"/>
                <a:pathLst>
                  <a:path w="1236" h="3170" extrusionOk="0">
                    <a:moveTo>
                      <a:pt x="1" y="1"/>
                    </a:moveTo>
                    <a:lnTo>
                      <a:pt x="1" y="268"/>
                    </a:lnTo>
                    <a:lnTo>
                      <a:pt x="468" y="268"/>
                    </a:lnTo>
                    <a:lnTo>
                      <a:pt x="468" y="2936"/>
                    </a:lnTo>
                    <a:lnTo>
                      <a:pt x="1" y="2936"/>
                    </a:lnTo>
                    <a:lnTo>
                      <a:pt x="1" y="3170"/>
                    </a:lnTo>
                    <a:lnTo>
                      <a:pt x="1235" y="3170"/>
                    </a:lnTo>
                    <a:lnTo>
                      <a:pt x="1235" y="2936"/>
                    </a:lnTo>
                    <a:lnTo>
                      <a:pt x="801" y="2936"/>
                    </a:lnTo>
                    <a:lnTo>
                      <a:pt x="801" y="268"/>
                    </a:lnTo>
                    <a:lnTo>
                      <a:pt x="1235" y="268"/>
                    </a:lnTo>
                    <a:lnTo>
                      <a:pt x="123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p7"/>
              <p:cNvSpPr/>
              <p:nvPr/>
            </p:nvSpPr>
            <p:spPr>
              <a:xfrm>
                <a:off x="4958888" y="1938125"/>
                <a:ext cx="45880" cy="66348"/>
              </a:xfrm>
              <a:custGeom>
                <a:avLst/>
                <a:gdLst/>
                <a:ahLst/>
                <a:cxnLst/>
                <a:rect l="l" t="t" r="r" b="b"/>
                <a:pathLst>
                  <a:path w="2169" h="3137" extrusionOk="0">
                    <a:moveTo>
                      <a:pt x="0" y="1"/>
                    </a:moveTo>
                    <a:lnTo>
                      <a:pt x="0" y="3136"/>
                    </a:lnTo>
                    <a:lnTo>
                      <a:pt x="301" y="3136"/>
                    </a:lnTo>
                    <a:lnTo>
                      <a:pt x="301" y="501"/>
                    </a:lnTo>
                    <a:lnTo>
                      <a:pt x="1868" y="3136"/>
                    </a:lnTo>
                    <a:lnTo>
                      <a:pt x="2169" y="3136"/>
                    </a:lnTo>
                    <a:lnTo>
                      <a:pt x="2169" y="1"/>
                    </a:lnTo>
                    <a:lnTo>
                      <a:pt x="1902" y="1"/>
                    </a:lnTo>
                    <a:lnTo>
                      <a:pt x="1902" y="2603"/>
                    </a:lnTo>
                    <a:lnTo>
                      <a:pt x="33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7"/>
              <p:cNvSpPr/>
              <p:nvPr/>
            </p:nvSpPr>
            <p:spPr>
              <a:xfrm>
                <a:off x="5036496" y="1939542"/>
                <a:ext cx="35304" cy="65628"/>
              </a:xfrm>
              <a:custGeom>
                <a:avLst/>
                <a:gdLst/>
                <a:ahLst/>
                <a:cxnLst/>
                <a:rect l="l" t="t" r="r" b="b"/>
                <a:pathLst>
                  <a:path w="1669" h="3103" extrusionOk="0">
                    <a:moveTo>
                      <a:pt x="1" y="0"/>
                    </a:moveTo>
                    <a:lnTo>
                      <a:pt x="1" y="3103"/>
                    </a:lnTo>
                    <a:lnTo>
                      <a:pt x="1669" y="3103"/>
                    </a:lnTo>
                    <a:lnTo>
                      <a:pt x="1635" y="2869"/>
                    </a:lnTo>
                    <a:lnTo>
                      <a:pt x="301" y="2869"/>
                    </a:lnTo>
                    <a:lnTo>
                      <a:pt x="301" y="1602"/>
                    </a:lnTo>
                    <a:lnTo>
                      <a:pt x="1502" y="1602"/>
                    </a:lnTo>
                    <a:lnTo>
                      <a:pt x="1502" y="1368"/>
                    </a:lnTo>
                    <a:lnTo>
                      <a:pt x="301" y="1368"/>
                    </a:lnTo>
                    <a:lnTo>
                      <a:pt x="301" y="234"/>
                    </a:lnTo>
                    <a:lnTo>
                      <a:pt x="1635" y="234"/>
                    </a:lnTo>
                    <a:lnTo>
                      <a:pt x="166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p7"/>
              <p:cNvSpPr/>
              <p:nvPr/>
            </p:nvSpPr>
            <p:spPr>
              <a:xfrm>
                <a:off x="5148689" y="1936708"/>
                <a:ext cx="38836" cy="68463"/>
              </a:xfrm>
              <a:custGeom>
                <a:avLst/>
                <a:gdLst/>
                <a:ahLst/>
                <a:cxnLst/>
                <a:rect l="l" t="t" r="r" b="b"/>
                <a:pathLst>
                  <a:path w="1836" h="3237" extrusionOk="0">
                    <a:moveTo>
                      <a:pt x="934" y="301"/>
                    </a:moveTo>
                    <a:cubicBezTo>
                      <a:pt x="1035" y="301"/>
                      <a:pt x="1168" y="368"/>
                      <a:pt x="1235" y="401"/>
                    </a:cubicBezTo>
                    <a:cubicBezTo>
                      <a:pt x="1335" y="468"/>
                      <a:pt x="1368" y="468"/>
                      <a:pt x="1401" y="535"/>
                    </a:cubicBezTo>
                    <a:cubicBezTo>
                      <a:pt x="1435" y="635"/>
                      <a:pt x="1502" y="701"/>
                      <a:pt x="1535" y="735"/>
                    </a:cubicBezTo>
                    <a:cubicBezTo>
                      <a:pt x="1568" y="802"/>
                      <a:pt x="1568" y="868"/>
                      <a:pt x="1602" y="1002"/>
                    </a:cubicBezTo>
                    <a:cubicBezTo>
                      <a:pt x="1668" y="1135"/>
                      <a:pt x="1668" y="1235"/>
                      <a:pt x="1668" y="1335"/>
                    </a:cubicBezTo>
                    <a:lnTo>
                      <a:pt x="1668" y="1702"/>
                    </a:lnTo>
                    <a:lnTo>
                      <a:pt x="1668" y="1969"/>
                    </a:lnTo>
                    <a:lnTo>
                      <a:pt x="1668" y="2203"/>
                    </a:lnTo>
                    <a:cubicBezTo>
                      <a:pt x="1668" y="2269"/>
                      <a:pt x="1668" y="2403"/>
                      <a:pt x="1602" y="2469"/>
                    </a:cubicBezTo>
                    <a:cubicBezTo>
                      <a:pt x="1568" y="2503"/>
                      <a:pt x="1568" y="2636"/>
                      <a:pt x="1535" y="2670"/>
                    </a:cubicBezTo>
                    <a:cubicBezTo>
                      <a:pt x="1502" y="2703"/>
                      <a:pt x="1435" y="2770"/>
                      <a:pt x="1401" y="2836"/>
                    </a:cubicBezTo>
                    <a:cubicBezTo>
                      <a:pt x="1368" y="2870"/>
                      <a:pt x="1335" y="2903"/>
                      <a:pt x="1235" y="2970"/>
                    </a:cubicBezTo>
                    <a:cubicBezTo>
                      <a:pt x="1168" y="3003"/>
                      <a:pt x="1068" y="3003"/>
                      <a:pt x="1001" y="3003"/>
                    </a:cubicBezTo>
                    <a:cubicBezTo>
                      <a:pt x="901" y="3003"/>
                      <a:pt x="834" y="3003"/>
                      <a:pt x="734" y="2970"/>
                    </a:cubicBezTo>
                    <a:cubicBezTo>
                      <a:pt x="668" y="2903"/>
                      <a:pt x="601" y="2903"/>
                      <a:pt x="568" y="2836"/>
                    </a:cubicBezTo>
                    <a:cubicBezTo>
                      <a:pt x="534" y="2736"/>
                      <a:pt x="501" y="2703"/>
                      <a:pt x="434" y="2636"/>
                    </a:cubicBezTo>
                    <a:cubicBezTo>
                      <a:pt x="401" y="2536"/>
                      <a:pt x="401" y="2469"/>
                      <a:pt x="367" y="2336"/>
                    </a:cubicBezTo>
                    <a:cubicBezTo>
                      <a:pt x="334" y="2203"/>
                      <a:pt x="334" y="2069"/>
                      <a:pt x="334" y="2002"/>
                    </a:cubicBezTo>
                    <a:lnTo>
                      <a:pt x="334" y="1635"/>
                    </a:lnTo>
                    <a:lnTo>
                      <a:pt x="334" y="1335"/>
                    </a:lnTo>
                    <a:lnTo>
                      <a:pt x="334" y="1035"/>
                    </a:lnTo>
                    <a:cubicBezTo>
                      <a:pt x="334" y="968"/>
                      <a:pt x="334" y="868"/>
                      <a:pt x="367" y="802"/>
                    </a:cubicBezTo>
                    <a:cubicBezTo>
                      <a:pt x="401" y="701"/>
                      <a:pt x="401" y="668"/>
                      <a:pt x="434" y="568"/>
                    </a:cubicBezTo>
                    <a:cubicBezTo>
                      <a:pt x="501" y="501"/>
                      <a:pt x="534" y="468"/>
                      <a:pt x="568" y="401"/>
                    </a:cubicBezTo>
                    <a:cubicBezTo>
                      <a:pt x="601" y="368"/>
                      <a:pt x="701" y="368"/>
                      <a:pt x="734" y="335"/>
                    </a:cubicBezTo>
                    <a:cubicBezTo>
                      <a:pt x="768" y="301"/>
                      <a:pt x="868" y="301"/>
                      <a:pt x="934" y="301"/>
                    </a:cubicBezTo>
                    <a:close/>
                    <a:moveTo>
                      <a:pt x="901" y="1"/>
                    </a:moveTo>
                    <a:cubicBezTo>
                      <a:pt x="768" y="1"/>
                      <a:pt x="668" y="1"/>
                      <a:pt x="568" y="34"/>
                    </a:cubicBezTo>
                    <a:cubicBezTo>
                      <a:pt x="501" y="68"/>
                      <a:pt x="401" y="134"/>
                      <a:pt x="334" y="201"/>
                    </a:cubicBezTo>
                    <a:cubicBezTo>
                      <a:pt x="234" y="301"/>
                      <a:pt x="201" y="368"/>
                      <a:pt x="167" y="468"/>
                    </a:cubicBezTo>
                    <a:cubicBezTo>
                      <a:pt x="101" y="535"/>
                      <a:pt x="67" y="668"/>
                      <a:pt x="67" y="802"/>
                    </a:cubicBezTo>
                    <a:cubicBezTo>
                      <a:pt x="67" y="902"/>
                      <a:pt x="34" y="1035"/>
                      <a:pt x="34" y="1168"/>
                    </a:cubicBezTo>
                    <a:lnTo>
                      <a:pt x="34" y="1635"/>
                    </a:lnTo>
                    <a:cubicBezTo>
                      <a:pt x="34" y="1802"/>
                      <a:pt x="0" y="1869"/>
                      <a:pt x="0" y="2002"/>
                    </a:cubicBezTo>
                    <a:cubicBezTo>
                      <a:pt x="0" y="2136"/>
                      <a:pt x="0" y="2203"/>
                      <a:pt x="34" y="2336"/>
                    </a:cubicBezTo>
                    <a:cubicBezTo>
                      <a:pt x="67" y="2469"/>
                      <a:pt x="67" y="2536"/>
                      <a:pt x="101" y="2636"/>
                    </a:cubicBezTo>
                    <a:lnTo>
                      <a:pt x="234" y="2870"/>
                    </a:lnTo>
                    <a:cubicBezTo>
                      <a:pt x="267" y="2936"/>
                      <a:pt x="367" y="3036"/>
                      <a:pt x="401" y="3070"/>
                    </a:cubicBezTo>
                    <a:cubicBezTo>
                      <a:pt x="434" y="3137"/>
                      <a:pt x="534" y="3170"/>
                      <a:pt x="601" y="3203"/>
                    </a:cubicBezTo>
                    <a:cubicBezTo>
                      <a:pt x="701" y="3237"/>
                      <a:pt x="768" y="3237"/>
                      <a:pt x="901" y="3237"/>
                    </a:cubicBezTo>
                    <a:cubicBezTo>
                      <a:pt x="1001" y="3237"/>
                      <a:pt x="1101" y="3237"/>
                      <a:pt x="1201" y="3203"/>
                    </a:cubicBezTo>
                    <a:cubicBezTo>
                      <a:pt x="1268" y="3170"/>
                      <a:pt x="1335" y="3170"/>
                      <a:pt x="1401" y="3070"/>
                    </a:cubicBezTo>
                    <a:cubicBezTo>
                      <a:pt x="1502" y="3003"/>
                      <a:pt x="1535" y="2936"/>
                      <a:pt x="1568" y="2870"/>
                    </a:cubicBezTo>
                    <a:lnTo>
                      <a:pt x="1702" y="2636"/>
                    </a:lnTo>
                    <a:cubicBezTo>
                      <a:pt x="1735" y="2536"/>
                      <a:pt x="1735" y="2469"/>
                      <a:pt x="1768" y="2336"/>
                    </a:cubicBezTo>
                    <a:cubicBezTo>
                      <a:pt x="1835" y="2203"/>
                      <a:pt x="1835" y="2136"/>
                      <a:pt x="1835" y="2002"/>
                    </a:cubicBezTo>
                    <a:lnTo>
                      <a:pt x="1835" y="1635"/>
                    </a:lnTo>
                    <a:lnTo>
                      <a:pt x="1835" y="1235"/>
                    </a:lnTo>
                    <a:cubicBezTo>
                      <a:pt x="1835" y="1135"/>
                      <a:pt x="1802" y="1035"/>
                      <a:pt x="1768" y="902"/>
                    </a:cubicBezTo>
                    <a:cubicBezTo>
                      <a:pt x="1735" y="802"/>
                      <a:pt x="1735" y="701"/>
                      <a:pt x="1702" y="601"/>
                    </a:cubicBezTo>
                    <a:lnTo>
                      <a:pt x="1568" y="368"/>
                    </a:lnTo>
                    <a:cubicBezTo>
                      <a:pt x="1535" y="301"/>
                      <a:pt x="1435" y="201"/>
                      <a:pt x="1401" y="168"/>
                    </a:cubicBezTo>
                    <a:cubicBezTo>
                      <a:pt x="1368" y="134"/>
                      <a:pt x="1268" y="68"/>
                      <a:pt x="1201" y="34"/>
                    </a:cubicBezTo>
                    <a:cubicBezTo>
                      <a:pt x="1101" y="1"/>
                      <a:pt x="1035" y="1"/>
                      <a:pt x="9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7"/>
              <p:cNvSpPr/>
              <p:nvPr/>
            </p:nvSpPr>
            <p:spPr>
              <a:xfrm>
                <a:off x="5216419" y="1936708"/>
                <a:ext cx="38836" cy="68463"/>
              </a:xfrm>
              <a:custGeom>
                <a:avLst/>
                <a:gdLst/>
                <a:ahLst/>
                <a:cxnLst/>
                <a:rect l="l" t="t" r="r" b="b"/>
                <a:pathLst>
                  <a:path w="1836" h="3237" extrusionOk="0">
                    <a:moveTo>
                      <a:pt x="968" y="301"/>
                    </a:moveTo>
                    <a:cubicBezTo>
                      <a:pt x="1035" y="301"/>
                      <a:pt x="1168" y="368"/>
                      <a:pt x="1235" y="401"/>
                    </a:cubicBezTo>
                    <a:cubicBezTo>
                      <a:pt x="1335" y="468"/>
                      <a:pt x="1368" y="468"/>
                      <a:pt x="1402" y="535"/>
                    </a:cubicBezTo>
                    <a:cubicBezTo>
                      <a:pt x="1468" y="635"/>
                      <a:pt x="1502" y="701"/>
                      <a:pt x="1535" y="735"/>
                    </a:cubicBezTo>
                    <a:cubicBezTo>
                      <a:pt x="1569" y="802"/>
                      <a:pt x="1569" y="868"/>
                      <a:pt x="1635" y="1002"/>
                    </a:cubicBezTo>
                    <a:cubicBezTo>
                      <a:pt x="1669" y="1135"/>
                      <a:pt x="1669" y="1235"/>
                      <a:pt x="1669" y="1335"/>
                    </a:cubicBezTo>
                    <a:lnTo>
                      <a:pt x="1669" y="1702"/>
                    </a:lnTo>
                    <a:lnTo>
                      <a:pt x="1669" y="1969"/>
                    </a:lnTo>
                    <a:lnTo>
                      <a:pt x="1669" y="2203"/>
                    </a:lnTo>
                    <a:cubicBezTo>
                      <a:pt x="1669" y="2269"/>
                      <a:pt x="1669" y="2403"/>
                      <a:pt x="1635" y="2469"/>
                    </a:cubicBezTo>
                    <a:cubicBezTo>
                      <a:pt x="1569" y="2503"/>
                      <a:pt x="1569" y="2636"/>
                      <a:pt x="1535" y="2670"/>
                    </a:cubicBezTo>
                    <a:cubicBezTo>
                      <a:pt x="1502" y="2703"/>
                      <a:pt x="1468" y="2770"/>
                      <a:pt x="1402" y="2836"/>
                    </a:cubicBezTo>
                    <a:cubicBezTo>
                      <a:pt x="1368" y="2870"/>
                      <a:pt x="1335" y="2903"/>
                      <a:pt x="1235" y="2970"/>
                    </a:cubicBezTo>
                    <a:cubicBezTo>
                      <a:pt x="1168" y="3003"/>
                      <a:pt x="1068" y="3003"/>
                      <a:pt x="1001" y="3003"/>
                    </a:cubicBezTo>
                    <a:cubicBezTo>
                      <a:pt x="901" y="3003"/>
                      <a:pt x="835" y="3003"/>
                      <a:pt x="735" y="2970"/>
                    </a:cubicBezTo>
                    <a:cubicBezTo>
                      <a:pt x="668" y="2903"/>
                      <a:pt x="635" y="2903"/>
                      <a:pt x="568" y="2836"/>
                    </a:cubicBezTo>
                    <a:cubicBezTo>
                      <a:pt x="534" y="2736"/>
                      <a:pt x="501" y="2703"/>
                      <a:pt x="468" y="2636"/>
                    </a:cubicBezTo>
                    <a:cubicBezTo>
                      <a:pt x="401" y="2536"/>
                      <a:pt x="401" y="2469"/>
                      <a:pt x="368" y="2336"/>
                    </a:cubicBezTo>
                    <a:cubicBezTo>
                      <a:pt x="334" y="2203"/>
                      <a:pt x="334" y="2069"/>
                      <a:pt x="334" y="2002"/>
                    </a:cubicBezTo>
                    <a:lnTo>
                      <a:pt x="334" y="1635"/>
                    </a:lnTo>
                    <a:lnTo>
                      <a:pt x="334" y="1335"/>
                    </a:lnTo>
                    <a:lnTo>
                      <a:pt x="334" y="1035"/>
                    </a:lnTo>
                    <a:cubicBezTo>
                      <a:pt x="334" y="968"/>
                      <a:pt x="334" y="868"/>
                      <a:pt x="368" y="802"/>
                    </a:cubicBezTo>
                    <a:cubicBezTo>
                      <a:pt x="401" y="701"/>
                      <a:pt x="401" y="668"/>
                      <a:pt x="468" y="568"/>
                    </a:cubicBezTo>
                    <a:cubicBezTo>
                      <a:pt x="501" y="501"/>
                      <a:pt x="534" y="468"/>
                      <a:pt x="568" y="401"/>
                    </a:cubicBezTo>
                    <a:cubicBezTo>
                      <a:pt x="635" y="368"/>
                      <a:pt x="701" y="368"/>
                      <a:pt x="735" y="335"/>
                    </a:cubicBezTo>
                    <a:cubicBezTo>
                      <a:pt x="801" y="301"/>
                      <a:pt x="868" y="301"/>
                      <a:pt x="968" y="301"/>
                    </a:cubicBezTo>
                    <a:close/>
                    <a:moveTo>
                      <a:pt x="901" y="1"/>
                    </a:moveTo>
                    <a:cubicBezTo>
                      <a:pt x="801" y="1"/>
                      <a:pt x="668" y="1"/>
                      <a:pt x="568" y="34"/>
                    </a:cubicBezTo>
                    <a:cubicBezTo>
                      <a:pt x="501" y="68"/>
                      <a:pt x="401" y="134"/>
                      <a:pt x="334" y="201"/>
                    </a:cubicBezTo>
                    <a:cubicBezTo>
                      <a:pt x="234" y="301"/>
                      <a:pt x="201" y="368"/>
                      <a:pt x="168" y="468"/>
                    </a:cubicBezTo>
                    <a:cubicBezTo>
                      <a:pt x="134" y="535"/>
                      <a:pt x="67" y="668"/>
                      <a:pt x="67" y="802"/>
                    </a:cubicBezTo>
                    <a:cubicBezTo>
                      <a:pt x="67" y="902"/>
                      <a:pt x="34" y="1035"/>
                      <a:pt x="34" y="1168"/>
                    </a:cubicBezTo>
                    <a:lnTo>
                      <a:pt x="34" y="1635"/>
                    </a:lnTo>
                    <a:cubicBezTo>
                      <a:pt x="34" y="1802"/>
                      <a:pt x="1" y="1869"/>
                      <a:pt x="1" y="2002"/>
                    </a:cubicBezTo>
                    <a:cubicBezTo>
                      <a:pt x="1" y="2136"/>
                      <a:pt x="1" y="2203"/>
                      <a:pt x="34" y="2336"/>
                    </a:cubicBezTo>
                    <a:cubicBezTo>
                      <a:pt x="67" y="2469"/>
                      <a:pt x="67" y="2536"/>
                      <a:pt x="134" y="2636"/>
                    </a:cubicBezTo>
                    <a:lnTo>
                      <a:pt x="234" y="2870"/>
                    </a:lnTo>
                    <a:cubicBezTo>
                      <a:pt x="301" y="2936"/>
                      <a:pt x="368" y="3036"/>
                      <a:pt x="401" y="3070"/>
                    </a:cubicBezTo>
                    <a:cubicBezTo>
                      <a:pt x="468" y="3137"/>
                      <a:pt x="534" y="3170"/>
                      <a:pt x="635" y="3203"/>
                    </a:cubicBezTo>
                    <a:cubicBezTo>
                      <a:pt x="701" y="3237"/>
                      <a:pt x="801" y="3237"/>
                      <a:pt x="901" y="3237"/>
                    </a:cubicBezTo>
                    <a:cubicBezTo>
                      <a:pt x="1001" y="3237"/>
                      <a:pt x="1135" y="3237"/>
                      <a:pt x="1202" y="3203"/>
                    </a:cubicBezTo>
                    <a:cubicBezTo>
                      <a:pt x="1302" y="3170"/>
                      <a:pt x="1335" y="3170"/>
                      <a:pt x="1402" y="3070"/>
                    </a:cubicBezTo>
                    <a:cubicBezTo>
                      <a:pt x="1502" y="3003"/>
                      <a:pt x="1535" y="2936"/>
                      <a:pt x="1569" y="2870"/>
                    </a:cubicBezTo>
                    <a:lnTo>
                      <a:pt x="1702" y="2636"/>
                    </a:lnTo>
                    <a:cubicBezTo>
                      <a:pt x="1735" y="2536"/>
                      <a:pt x="1735" y="2469"/>
                      <a:pt x="1802" y="2336"/>
                    </a:cubicBezTo>
                    <a:cubicBezTo>
                      <a:pt x="1835" y="2203"/>
                      <a:pt x="1835" y="2136"/>
                      <a:pt x="1835" y="2002"/>
                    </a:cubicBezTo>
                    <a:lnTo>
                      <a:pt x="1835" y="1635"/>
                    </a:lnTo>
                    <a:lnTo>
                      <a:pt x="1835" y="1235"/>
                    </a:lnTo>
                    <a:cubicBezTo>
                      <a:pt x="1835" y="1135"/>
                      <a:pt x="1835" y="1035"/>
                      <a:pt x="1802" y="902"/>
                    </a:cubicBezTo>
                    <a:cubicBezTo>
                      <a:pt x="1735" y="802"/>
                      <a:pt x="1735" y="701"/>
                      <a:pt x="1702" y="601"/>
                    </a:cubicBezTo>
                    <a:lnTo>
                      <a:pt x="1569" y="368"/>
                    </a:lnTo>
                    <a:cubicBezTo>
                      <a:pt x="1535" y="301"/>
                      <a:pt x="1468" y="201"/>
                      <a:pt x="1402" y="168"/>
                    </a:cubicBezTo>
                    <a:cubicBezTo>
                      <a:pt x="1368" y="134"/>
                      <a:pt x="1302" y="68"/>
                      <a:pt x="1202" y="34"/>
                    </a:cubicBezTo>
                    <a:cubicBezTo>
                      <a:pt x="1135" y="1"/>
                      <a:pt x="1035" y="1"/>
                      <a:pt x="9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7"/>
              <p:cNvSpPr/>
              <p:nvPr/>
            </p:nvSpPr>
            <p:spPr>
              <a:xfrm>
                <a:off x="5284869" y="1937427"/>
                <a:ext cx="30354" cy="67045"/>
              </a:xfrm>
              <a:custGeom>
                <a:avLst/>
                <a:gdLst/>
                <a:ahLst/>
                <a:cxnLst/>
                <a:rect l="l" t="t" r="r" b="b"/>
                <a:pathLst>
                  <a:path w="1435" h="3170" extrusionOk="0">
                    <a:moveTo>
                      <a:pt x="668" y="0"/>
                    </a:moveTo>
                    <a:lnTo>
                      <a:pt x="0" y="334"/>
                    </a:lnTo>
                    <a:lnTo>
                      <a:pt x="100" y="534"/>
                    </a:lnTo>
                    <a:lnTo>
                      <a:pt x="634" y="301"/>
                    </a:lnTo>
                    <a:lnTo>
                      <a:pt x="634" y="2936"/>
                    </a:lnTo>
                    <a:lnTo>
                      <a:pt x="100" y="2936"/>
                    </a:lnTo>
                    <a:lnTo>
                      <a:pt x="100" y="3169"/>
                    </a:lnTo>
                    <a:lnTo>
                      <a:pt x="1435" y="3169"/>
                    </a:lnTo>
                    <a:lnTo>
                      <a:pt x="1435" y="2936"/>
                    </a:lnTo>
                    <a:lnTo>
                      <a:pt x="968" y="2936"/>
                    </a:lnTo>
                    <a:lnTo>
                      <a:pt x="96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54" name="Google Shape;2054;p7"/>
            <p:cNvSpPr/>
            <p:nvPr/>
          </p:nvSpPr>
          <p:spPr>
            <a:xfrm>
              <a:off x="5542400" y="1893689"/>
              <a:ext cx="661862" cy="131934"/>
            </a:xfrm>
            <a:custGeom>
              <a:avLst/>
              <a:gdLst/>
              <a:ahLst/>
              <a:cxnLst/>
              <a:rect l="l" t="t" r="r" b="b"/>
              <a:pathLst>
                <a:path w="31290" h="6238" extrusionOk="0">
                  <a:moveTo>
                    <a:pt x="1068" y="0"/>
                  </a:moveTo>
                  <a:cubicBezTo>
                    <a:pt x="468" y="0"/>
                    <a:pt x="1" y="434"/>
                    <a:pt x="1" y="1034"/>
                  </a:cubicBezTo>
                  <a:lnTo>
                    <a:pt x="1" y="5204"/>
                  </a:lnTo>
                  <a:cubicBezTo>
                    <a:pt x="1" y="5771"/>
                    <a:pt x="468" y="6238"/>
                    <a:pt x="1068" y="6238"/>
                  </a:cubicBezTo>
                  <a:lnTo>
                    <a:pt x="30256" y="6238"/>
                  </a:lnTo>
                  <a:cubicBezTo>
                    <a:pt x="30823" y="6238"/>
                    <a:pt x="31290" y="5771"/>
                    <a:pt x="31290" y="5204"/>
                  </a:cubicBezTo>
                  <a:lnTo>
                    <a:pt x="31290" y="1034"/>
                  </a:lnTo>
                  <a:cubicBezTo>
                    <a:pt x="31290" y="434"/>
                    <a:pt x="30823" y="0"/>
                    <a:pt x="3025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55" name="Google Shape;2055;p7"/>
            <p:cNvGrpSpPr/>
            <p:nvPr/>
          </p:nvGrpSpPr>
          <p:grpSpPr>
            <a:xfrm>
              <a:off x="5584748" y="1925784"/>
              <a:ext cx="575073" cy="67743"/>
              <a:chOff x="5584748" y="1937427"/>
              <a:chExt cx="575073" cy="67743"/>
            </a:xfrm>
          </p:grpSpPr>
          <p:sp>
            <p:nvSpPr>
              <p:cNvPr id="2056" name="Google Shape;2056;p7"/>
              <p:cNvSpPr/>
              <p:nvPr/>
            </p:nvSpPr>
            <p:spPr>
              <a:xfrm>
                <a:off x="5584748" y="1937427"/>
                <a:ext cx="41649" cy="67743"/>
              </a:xfrm>
              <a:custGeom>
                <a:avLst/>
                <a:gdLst/>
                <a:ahLst/>
                <a:cxnLst/>
                <a:rect l="l" t="t" r="r" b="b"/>
                <a:pathLst>
                  <a:path w="1969" h="3203" extrusionOk="0">
                    <a:moveTo>
                      <a:pt x="1168" y="0"/>
                    </a:moveTo>
                    <a:cubicBezTo>
                      <a:pt x="767" y="0"/>
                      <a:pt x="501" y="134"/>
                      <a:pt x="300" y="367"/>
                    </a:cubicBezTo>
                    <a:cubicBezTo>
                      <a:pt x="100" y="634"/>
                      <a:pt x="0" y="1034"/>
                      <a:pt x="0" y="1635"/>
                    </a:cubicBezTo>
                    <a:cubicBezTo>
                      <a:pt x="0" y="1868"/>
                      <a:pt x="67" y="2135"/>
                      <a:pt x="100" y="2335"/>
                    </a:cubicBezTo>
                    <a:cubicBezTo>
                      <a:pt x="134" y="2535"/>
                      <a:pt x="234" y="2702"/>
                      <a:pt x="334" y="2836"/>
                    </a:cubicBezTo>
                    <a:cubicBezTo>
                      <a:pt x="467" y="2969"/>
                      <a:pt x="601" y="3103"/>
                      <a:pt x="734" y="3136"/>
                    </a:cubicBezTo>
                    <a:cubicBezTo>
                      <a:pt x="834" y="3169"/>
                      <a:pt x="1001" y="3203"/>
                      <a:pt x="1168" y="3203"/>
                    </a:cubicBezTo>
                    <a:cubicBezTo>
                      <a:pt x="1468" y="3203"/>
                      <a:pt x="1735" y="3169"/>
                      <a:pt x="1968" y="3036"/>
                    </a:cubicBezTo>
                    <a:lnTo>
                      <a:pt x="1902" y="2802"/>
                    </a:lnTo>
                    <a:cubicBezTo>
                      <a:pt x="1668" y="2936"/>
                      <a:pt x="1435" y="2969"/>
                      <a:pt x="1234" y="2969"/>
                    </a:cubicBezTo>
                    <a:cubicBezTo>
                      <a:pt x="968" y="2969"/>
                      <a:pt x="767" y="2836"/>
                      <a:pt x="601" y="2636"/>
                    </a:cubicBezTo>
                    <a:cubicBezTo>
                      <a:pt x="434" y="2435"/>
                      <a:pt x="334" y="2102"/>
                      <a:pt x="334" y="1635"/>
                    </a:cubicBezTo>
                    <a:cubicBezTo>
                      <a:pt x="334" y="1335"/>
                      <a:pt x="400" y="1101"/>
                      <a:pt x="434" y="934"/>
                    </a:cubicBezTo>
                    <a:cubicBezTo>
                      <a:pt x="467" y="768"/>
                      <a:pt x="567" y="601"/>
                      <a:pt x="601" y="501"/>
                    </a:cubicBezTo>
                    <a:cubicBezTo>
                      <a:pt x="634" y="434"/>
                      <a:pt x="734" y="334"/>
                      <a:pt x="834" y="301"/>
                    </a:cubicBezTo>
                    <a:cubicBezTo>
                      <a:pt x="968" y="267"/>
                      <a:pt x="1068" y="267"/>
                      <a:pt x="1234" y="267"/>
                    </a:cubicBezTo>
                    <a:cubicBezTo>
                      <a:pt x="1401" y="267"/>
                      <a:pt x="1568" y="301"/>
                      <a:pt x="1668" y="334"/>
                    </a:cubicBezTo>
                    <a:lnTo>
                      <a:pt x="1668" y="768"/>
                    </a:lnTo>
                    <a:lnTo>
                      <a:pt x="1935" y="768"/>
                    </a:lnTo>
                    <a:lnTo>
                      <a:pt x="1935" y="167"/>
                    </a:lnTo>
                    <a:cubicBezTo>
                      <a:pt x="1668" y="34"/>
                      <a:pt x="1435" y="0"/>
                      <a:pt x="11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2057;p7"/>
              <p:cNvSpPr/>
              <p:nvPr/>
            </p:nvSpPr>
            <p:spPr>
              <a:xfrm>
                <a:off x="5648946" y="1938125"/>
                <a:ext cx="50131" cy="66348"/>
              </a:xfrm>
              <a:custGeom>
                <a:avLst/>
                <a:gdLst/>
                <a:ahLst/>
                <a:cxnLst/>
                <a:rect l="l" t="t" r="r" b="b"/>
                <a:pathLst>
                  <a:path w="2370" h="3137" extrusionOk="0">
                    <a:moveTo>
                      <a:pt x="1268" y="301"/>
                    </a:moveTo>
                    <a:lnTo>
                      <a:pt x="1802" y="2136"/>
                    </a:lnTo>
                    <a:lnTo>
                      <a:pt x="735" y="2136"/>
                    </a:lnTo>
                    <a:lnTo>
                      <a:pt x="1268" y="301"/>
                    </a:lnTo>
                    <a:close/>
                    <a:moveTo>
                      <a:pt x="968" y="1"/>
                    </a:moveTo>
                    <a:lnTo>
                      <a:pt x="1" y="3136"/>
                    </a:lnTo>
                    <a:lnTo>
                      <a:pt x="368" y="3136"/>
                    </a:lnTo>
                    <a:lnTo>
                      <a:pt x="601" y="2336"/>
                    </a:lnTo>
                    <a:lnTo>
                      <a:pt x="1869" y="2336"/>
                    </a:lnTo>
                    <a:lnTo>
                      <a:pt x="2102" y="3136"/>
                    </a:lnTo>
                    <a:lnTo>
                      <a:pt x="2369" y="3136"/>
                    </a:lnTo>
                    <a:lnTo>
                      <a:pt x="143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2058;p7"/>
              <p:cNvSpPr/>
              <p:nvPr/>
            </p:nvSpPr>
            <p:spPr>
              <a:xfrm>
                <a:off x="5727971" y="1938125"/>
                <a:ext cx="45880" cy="66348"/>
              </a:xfrm>
              <a:custGeom>
                <a:avLst/>
                <a:gdLst/>
                <a:ahLst/>
                <a:cxnLst/>
                <a:rect l="l" t="t" r="r" b="b"/>
                <a:pathLst>
                  <a:path w="2169" h="3137" extrusionOk="0">
                    <a:moveTo>
                      <a:pt x="1" y="1"/>
                    </a:moveTo>
                    <a:lnTo>
                      <a:pt x="1" y="3136"/>
                    </a:lnTo>
                    <a:lnTo>
                      <a:pt x="301" y="3136"/>
                    </a:lnTo>
                    <a:lnTo>
                      <a:pt x="301" y="501"/>
                    </a:lnTo>
                    <a:lnTo>
                      <a:pt x="1869" y="3136"/>
                    </a:lnTo>
                    <a:lnTo>
                      <a:pt x="2169" y="3136"/>
                    </a:lnTo>
                    <a:lnTo>
                      <a:pt x="2169" y="1"/>
                    </a:lnTo>
                    <a:lnTo>
                      <a:pt x="1902" y="1"/>
                    </a:lnTo>
                    <a:lnTo>
                      <a:pt x="1902" y="2603"/>
                    </a:lnTo>
                    <a:lnTo>
                      <a:pt x="33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9" name="Google Shape;2059;p7"/>
              <p:cNvSpPr/>
              <p:nvPr/>
            </p:nvSpPr>
            <p:spPr>
              <a:xfrm>
                <a:off x="5802069" y="1937427"/>
                <a:ext cx="41649" cy="67743"/>
              </a:xfrm>
              <a:custGeom>
                <a:avLst/>
                <a:gdLst/>
                <a:ahLst/>
                <a:cxnLst/>
                <a:rect l="l" t="t" r="r" b="b"/>
                <a:pathLst>
                  <a:path w="1969" h="3203" extrusionOk="0">
                    <a:moveTo>
                      <a:pt x="1168" y="0"/>
                    </a:moveTo>
                    <a:cubicBezTo>
                      <a:pt x="734" y="0"/>
                      <a:pt x="501" y="134"/>
                      <a:pt x="300" y="367"/>
                    </a:cubicBezTo>
                    <a:cubicBezTo>
                      <a:pt x="67" y="634"/>
                      <a:pt x="0" y="1034"/>
                      <a:pt x="0" y="1635"/>
                    </a:cubicBezTo>
                    <a:cubicBezTo>
                      <a:pt x="0" y="1868"/>
                      <a:pt x="34" y="2135"/>
                      <a:pt x="67" y="2335"/>
                    </a:cubicBezTo>
                    <a:cubicBezTo>
                      <a:pt x="134" y="2535"/>
                      <a:pt x="200" y="2702"/>
                      <a:pt x="334" y="2836"/>
                    </a:cubicBezTo>
                    <a:cubicBezTo>
                      <a:pt x="467" y="2969"/>
                      <a:pt x="567" y="3103"/>
                      <a:pt x="701" y="3136"/>
                    </a:cubicBezTo>
                    <a:cubicBezTo>
                      <a:pt x="834" y="3169"/>
                      <a:pt x="1001" y="3203"/>
                      <a:pt x="1168" y="3203"/>
                    </a:cubicBezTo>
                    <a:cubicBezTo>
                      <a:pt x="1468" y="3203"/>
                      <a:pt x="1701" y="3169"/>
                      <a:pt x="1968" y="3036"/>
                    </a:cubicBezTo>
                    <a:lnTo>
                      <a:pt x="1868" y="2802"/>
                    </a:lnTo>
                    <a:cubicBezTo>
                      <a:pt x="1668" y="2936"/>
                      <a:pt x="1401" y="2969"/>
                      <a:pt x="1201" y="2969"/>
                    </a:cubicBezTo>
                    <a:cubicBezTo>
                      <a:pt x="968" y="2969"/>
                      <a:pt x="734" y="2836"/>
                      <a:pt x="567" y="2636"/>
                    </a:cubicBezTo>
                    <a:cubicBezTo>
                      <a:pt x="400" y="2435"/>
                      <a:pt x="334" y="2102"/>
                      <a:pt x="334" y="1635"/>
                    </a:cubicBezTo>
                    <a:cubicBezTo>
                      <a:pt x="334" y="1335"/>
                      <a:pt x="367" y="1101"/>
                      <a:pt x="400" y="934"/>
                    </a:cubicBezTo>
                    <a:cubicBezTo>
                      <a:pt x="467" y="768"/>
                      <a:pt x="534" y="601"/>
                      <a:pt x="567" y="501"/>
                    </a:cubicBezTo>
                    <a:cubicBezTo>
                      <a:pt x="634" y="434"/>
                      <a:pt x="701" y="334"/>
                      <a:pt x="834" y="301"/>
                    </a:cubicBezTo>
                    <a:cubicBezTo>
                      <a:pt x="968" y="267"/>
                      <a:pt x="1034" y="267"/>
                      <a:pt x="1201" y="267"/>
                    </a:cubicBezTo>
                    <a:cubicBezTo>
                      <a:pt x="1368" y="267"/>
                      <a:pt x="1535" y="301"/>
                      <a:pt x="1668" y="334"/>
                    </a:cubicBezTo>
                    <a:lnTo>
                      <a:pt x="1668" y="768"/>
                    </a:lnTo>
                    <a:lnTo>
                      <a:pt x="1902" y="768"/>
                    </a:lnTo>
                    <a:lnTo>
                      <a:pt x="1902" y="167"/>
                    </a:lnTo>
                    <a:cubicBezTo>
                      <a:pt x="1668" y="34"/>
                      <a:pt x="1401" y="0"/>
                      <a:pt x="11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0" name="Google Shape;2060;p7"/>
              <p:cNvSpPr/>
              <p:nvPr/>
            </p:nvSpPr>
            <p:spPr>
              <a:xfrm>
                <a:off x="5873331" y="1939542"/>
                <a:ext cx="35304" cy="65628"/>
              </a:xfrm>
              <a:custGeom>
                <a:avLst/>
                <a:gdLst/>
                <a:ahLst/>
                <a:cxnLst/>
                <a:rect l="l" t="t" r="r" b="b"/>
                <a:pathLst>
                  <a:path w="1669" h="3103" extrusionOk="0">
                    <a:moveTo>
                      <a:pt x="0" y="0"/>
                    </a:moveTo>
                    <a:lnTo>
                      <a:pt x="0" y="3103"/>
                    </a:lnTo>
                    <a:lnTo>
                      <a:pt x="1668" y="3103"/>
                    </a:lnTo>
                    <a:lnTo>
                      <a:pt x="1635" y="2869"/>
                    </a:lnTo>
                    <a:lnTo>
                      <a:pt x="300" y="2869"/>
                    </a:lnTo>
                    <a:lnTo>
                      <a:pt x="300" y="1602"/>
                    </a:lnTo>
                    <a:lnTo>
                      <a:pt x="1535" y="1602"/>
                    </a:lnTo>
                    <a:lnTo>
                      <a:pt x="1535" y="1368"/>
                    </a:lnTo>
                    <a:lnTo>
                      <a:pt x="334" y="1368"/>
                    </a:lnTo>
                    <a:lnTo>
                      <a:pt x="334" y="234"/>
                    </a:lnTo>
                    <a:lnTo>
                      <a:pt x="1635" y="234"/>
                    </a:lnTo>
                    <a:lnTo>
                      <a:pt x="166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p7"/>
              <p:cNvSpPr/>
              <p:nvPr/>
            </p:nvSpPr>
            <p:spPr>
              <a:xfrm>
                <a:off x="5936831" y="1938125"/>
                <a:ext cx="32469" cy="66348"/>
              </a:xfrm>
              <a:custGeom>
                <a:avLst/>
                <a:gdLst/>
                <a:ahLst/>
                <a:cxnLst/>
                <a:rect l="l" t="t" r="r" b="b"/>
                <a:pathLst>
                  <a:path w="1535" h="3137" extrusionOk="0">
                    <a:moveTo>
                      <a:pt x="0" y="1"/>
                    </a:moveTo>
                    <a:lnTo>
                      <a:pt x="0" y="3136"/>
                    </a:lnTo>
                    <a:lnTo>
                      <a:pt x="1535" y="3136"/>
                    </a:lnTo>
                    <a:lnTo>
                      <a:pt x="1501" y="2903"/>
                    </a:lnTo>
                    <a:lnTo>
                      <a:pt x="301" y="2903"/>
                    </a:lnTo>
                    <a:lnTo>
                      <a:pt x="30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7"/>
              <p:cNvSpPr/>
              <p:nvPr/>
            </p:nvSpPr>
            <p:spPr>
              <a:xfrm>
                <a:off x="5995402" y="1938125"/>
                <a:ext cx="32469" cy="66348"/>
              </a:xfrm>
              <a:custGeom>
                <a:avLst/>
                <a:gdLst/>
                <a:ahLst/>
                <a:cxnLst/>
                <a:rect l="l" t="t" r="r" b="b"/>
                <a:pathLst>
                  <a:path w="1535" h="3137" extrusionOk="0">
                    <a:moveTo>
                      <a:pt x="0" y="1"/>
                    </a:moveTo>
                    <a:lnTo>
                      <a:pt x="0" y="3136"/>
                    </a:lnTo>
                    <a:lnTo>
                      <a:pt x="1534" y="3136"/>
                    </a:lnTo>
                    <a:lnTo>
                      <a:pt x="1501" y="2903"/>
                    </a:lnTo>
                    <a:lnTo>
                      <a:pt x="267" y="2903"/>
                    </a:lnTo>
                    <a:lnTo>
                      <a:pt x="26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p7"/>
              <p:cNvSpPr/>
              <p:nvPr/>
            </p:nvSpPr>
            <p:spPr>
              <a:xfrm>
                <a:off x="6053255" y="1939542"/>
                <a:ext cx="35304" cy="65628"/>
              </a:xfrm>
              <a:custGeom>
                <a:avLst/>
                <a:gdLst/>
                <a:ahLst/>
                <a:cxnLst/>
                <a:rect l="l" t="t" r="r" b="b"/>
                <a:pathLst>
                  <a:path w="1669" h="3103" extrusionOk="0">
                    <a:moveTo>
                      <a:pt x="0" y="0"/>
                    </a:moveTo>
                    <a:lnTo>
                      <a:pt x="0" y="3103"/>
                    </a:lnTo>
                    <a:lnTo>
                      <a:pt x="1668" y="3103"/>
                    </a:lnTo>
                    <a:lnTo>
                      <a:pt x="1635" y="2869"/>
                    </a:lnTo>
                    <a:lnTo>
                      <a:pt x="301" y="2869"/>
                    </a:lnTo>
                    <a:lnTo>
                      <a:pt x="301" y="1602"/>
                    </a:lnTo>
                    <a:lnTo>
                      <a:pt x="1535" y="1602"/>
                    </a:lnTo>
                    <a:lnTo>
                      <a:pt x="1535" y="1368"/>
                    </a:lnTo>
                    <a:lnTo>
                      <a:pt x="334" y="1368"/>
                    </a:lnTo>
                    <a:lnTo>
                      <a:pt x="334" y="234"/>
                    </a:lnTo>
                    <a:lnTo>
                      <a:pt x="1635" y="234"/>
                    </a:lnTo>
                    <a:lnTo>
                      <a:pt x="166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7"/>
              <p:cNvSpPr/>
              <p:nvPr/>
            </p:nvSpPr>
            <p:spPr>
              <a:xfrm>
                <a:off x="6116056" y="1938125"/>
                <a:ext cx="43765" cy="66348"/>
              </a:xfrm>
              <a:custGeom>
                <a:avLst/>
                <a:gdLst/>
                <a:ahLst/>
                <a:cxnLst/>
                <a:rect l="l" t="t" r="r" b="b"/>
                <a:pathLst>
                  <a:path w="2069" h="3137" extrusionOk="0">
                    <a:moveTo>
                      <a:pt x="701" y="268"/>
                    </a:moveTo>
                    <a:cubicBezTo>
                      <a:pt x="834" y="268"/>
                      <a:pt x="901" y="401"/>
                      <a:pt x="1034" y="401"/>
                    </a:cubicBezTo>
                    <a:cubicBezTo>
                      <a:pt x="1168" y="401"/>
                      <a:pt x="1234" y="434"/>
                      <a:pt x="1334" y="468"/>
                    </a:cubicBezTo>
                    <a:cubicBezTo>
                      <a:pt x="1401" y="501"/>
                      <a:pt x="1501" y="601"/>
                      <a:pt x="1535" y="634"/>
                    </a:cubicBezTo>
                    <a:cubicBezTo>
                      <a:pt x="1568" y="668"/>
                      <a:pt x="1668" y="801"/>
                      <a:pt x="1668" y="901"/>
                    </a:cubicBezTo>
                    <a:cubicBezTo>
                      <a:pt x="1668" y="968"/>
                      <a:pt x="1701" y="1135"/>
                      <a:pt x="1701" y="1235"/>
                    </a:cubicBezTo>
                    <a:lnTo>
                      <a:pt x="1701" y="1635"/>
                    </a:lnTo>
                    <a:lnTo>
                      <a:pt x="1701" y="1935"/>
                    </a:lnTo>
                    <a:lnTo>
                      <a:pt x="1701" y="2169"/>
                    </a:lnTo>
                    <a:cubicBezTo>
                      <a:pt x="1701" y="2269"/>
                      <a:pt x="1668" y="2336"/>
                      <a:pt x="1668" y="2402"/>
                    </a:cubicBezTo>
                    <a:cubicBezTo>
                      <a:pt x="1668" y="2436"/>
                      <a:pt x="1601" y="2502"/>
                      <a:pt x="1601" y="2569"/>
                    </a:cubicBezTo>
                    <a:cubicBezTo>
                      <a:pt x="1601" y="2603"/>
                      <a:pt x="1568" y="2636"/>
                      <a:pt x="1535" y="2669"/>
                    </a:cubicBezTo>
                    <a:lnTo>
                      <a:pt x="1401" y="2803"/>
                    </a:lnTo>
                    <a:cubicBezTo>
                      <a:pt x="1368" y="2836"/>
                      <a:pt x="1268" y="2903"/>
                      <a:pt x="1234" y="2903"/>
                    </a:cubicBezTo>
                    <a:cubicBezTo>
                      <a:pt x="1201" y="2903"/>
                      <a:pt x="1101" y="2936"/>
                      <a:pt x="1034" y="2936"/>
                    </a:cubicBezTo>
                    <a:lnTo>
                      <a:pt x="367" y="2936"/>
                    </a:lnTo>
                    <a:lnTo>
                      <a:pt x="367" y="268"/>
                    </a:lnTo>
                    <a:close/>
                    <a:moveTo>
                      <a:pt x="0" y="1"/>
                    </a:moveTo>
                    <a:lnTo>
                      <a:pt x="0" y="3136"/>
                    </a:lnTo>
                    <a:lnTo>
                      <a:pt x="701" y="3136"/>
                    </a:lnTo>
                    <a:cubicBezTo>
                      <a:pt x="867" y="3136"/>
                      <a:pt x="1068" y="3103"/>
                      <a:pt x="1201" y="3103"/>
                    </a:cubicBezTo>
                    <a:cubicBezTo>
                      <a:pt x="1334" y="3103"/>
                      <a:pt x="1434" y="3036"/>
                      <a:pt x="1535" y="3003"/>
                    </a:cubicBezTo>
                    <a:cubicBezTo>
                      <a:pt x="1635" y="2969"/>
                      <a:pt x="1701" y="2869"/>
                      <a:pt x="1801" y="2836"/>
                    </a:cubicBezTo>
                    <a:cubicBezTo>
                      <a:pt x="1868" y="2803"/>
                      <a:pt x="1901" y="2703"/>
                      <a:pt x="1968" y="2636"/>
                    </a:cubicBezTo>
                    <a:cubicBezTo>
                      <a:pt x="2002" y="2569"/>
                      <a:pt x="2035" y="2436"/>
                      <a:pt x="2035" y="2336"/>
                    </a:cubicBezTo>
                    <a:cubicBezTo>
                      <a:pt x="2035" y="2269"/>
                      <a:pt x="2068" y="2136"/>
                      <a:pt x="2068" y="2002"/>
                    </a:cubicBezTo>
                    <a:lnTo>
                      <a:pt x="2068" y="1602"/>
                    </a:lnTo>
                    <a:cubicBezTo>
                      <a:pt x="2068" y="1435"/>
                      <a:pt x="2035" y="1268"/>
                      <a:pt x="2035" y="1101"/>
                    </a:cubicBezTo>
                    <a:cubicBezTo>
                      <a:pt x="2035" y="935"/>
                      <a:pt x="2002" y="801"/>
                      <a:pt x="1968" y="668"/>
                    </a:cubicBezTo>
                    <a:cubicBezTo>
                      <a:pt x="1901" y="568"/>
                      <a:pt x="1868" y="468"/>
                      <a:pt x="1801" y="401"/>
                    </a:cubicBezTo>
                    <a:cubicBezTo>
                      <a:pt x="1701" y="301"/>
                      <a:pt x="1668" y="234"/>
                      <a:pt x="1535" y="167"/>
                    </a:cubicBezTo>
                    <a:cubicBezTo>
                      <a:pt x="1401" y="134"/>
                      <a:pt x="1334" y="101"/>
                      <a:pt x="1168" y="67"/>
                    </a:cubicBezTo>
                    <a:cubicBezTo>
                      <a:pt x="1001" y="1"/>
                      <a:pt x="834" y="1"/>
                      <a:pt x="66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065" name="Google Shape;2065;p7"/>
          <p:cNvGrpSpPr/>
          <p:nvPr/>
        </p:nvGrpSpPr>
        <p:grpSpPr>
          <a:xfrm>
            <a:off x="4240548" y="1886992"/>
            <a:ext cx="3259114" cy="132653"/>
            <a:chOff x="2945148" y="2100039"/>
            <a:chExt cx="3259114" cy="132653"/>
          </a:xfrm>
        </p:grpSpPr>
        <p:sp>
          <p:nvSpPr>
            <p:cNvPr id="2066" name="Google Shape;2066;p7"/>
            <p:cNvSpPr/>
            <p:nvPr/>
          </p:nvSpPr>
          <p:spPr>
            <a:xfrm>
              <a:off x="4608920" y="2100387"/>
              <a:ext cx="866470" cy="131955"/>
            </a:xfrm>
            <a:custGeom>
              <a:avLst/>
              <a:gdLst/>
              <a:ahLst/>
              <a:cxnLst/>
              <a:rect l="l" t="t" r="r" b="b"/>
              <a:pathLst>
                <a:path w="40963" h="6239" extrusionOk="0">
                  <a:moveTo>
                    <a:pt x="1034" y="0"/>
                  </a:moveTo>
                  <a:cubicBezTo>
                    <a:pt x="434" y="0"/>
                    <a:pt x="0" y="467"/>
                    <a:pt x="0" y="1035"/>
                  </a:cubicBezTo>
                  <a:lnTo>
                    <a:pt x="0" y="5204"/>
                  </a:lnTo>
                  <a:cubicBezTo>
                    <a:pt x="0" y="5805"/>
                    <a:pt x="434" y="6238"/>
                    <a:pt x="1034" y="6238"/>
                  </a:cubicBezTo>
                  <a:lnTo>
                    <a:pt x="39929" y="6238"/>
                  </a:lnTo>
                  <a:cubicBezTo>
                    <a:pt x="40529" y="6238"/>
                    <a:pt x="40963" y="5771"/>
                    <a:pt x="40963" y="5204"/>
                  </a:cubicBezTo>
                  <a:lnTo>
                    <a:pt x="40963" y="1035"/>
                  </a:lnTo>
                  <a:cubicBezTo>
                    <a:pt x="40963" y="467"/>
                    <a:pt x="40529" y="0"/>
                    <a:pt x="3992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67" name="Google Shape;2067;p7"/>
            <p:cNvGrpSpPr/>
            <p:nvPr/>
          </p:nvGrpSpPr>
          <p:grpSpPr>
            <a:xfrm>
              <a:off x="4645598" y="2131785"/>
              <a:ext cx="675971" cy="69161"/>
              <a:chOff x="4645598" y="2142730"/>
              <a:chExt cx="675971" cy="69161"/>
            </a:xfrm>
          </p:grpSpPr>
          <p:sp>
            <p:nvSpPr>
              <p:cNvPr id="2068" name="Google Shape;2068;p7"/>
              <p:cNvSpPr/>
              <p:nvPr/>
            </p:nvSpPr>
            <p:spPr>
              <a:xfrm>
                <a:off x="4645598" y="2144845"/>
                <a:ext cx="49412" cy="66326"/>
              </a:xfrm>
              <a:custGeom>
                <a:avLst/>
                <a:gdLst/>
                <a:ahLst/>
                <a:cxnLst/>
                <a:rect l="l" t="t" r="r" b="b"/>
                <a:pathLst>
                  <a:path w="2336" h="3136" extrusionOk="0">
                    <a:moveTo>
                      <a:pt x="1202" y="234"/>
                    </a:moveTo>
                    <a:lnTo>
                      <a:pt x="1769" y="2068"/>
                    </a:lnTo>
                    <a:lnTo>
                      <a:pt x="668" y="2068"/>
                    </a:lnTo>
                    <a:lnTo>
                      <a:pt x="1202" y="234"/>
                    </a:lnTo>
                    <a:close/>
                    <a:moveTo>
                      <a:pt x="968" y="0"/>
                    </a:moveTo>
                    <a:lnTo>
                      <a:pt x="1" y="3136"/>
                    </a:lnTo>
                    <a:lnTo>
                      <a:pt x="301" y="3136"/>
                    </a:lnTo>
                    <a:lnTo>
                      <a:pt x="535" y="2335"/>
                    </a:lnTo>
                    <a:lnTo>
                      <a:pt x="1802" y="2335"/>
                    </a:lnTo>
                    <a:lnTo>
                      <a:pt x="2036" y="3136"/>
                    </a:lnTo>
                    <a:lnTo>
                      <a:pt x="2336" y="3136"/>
                    </a:lnTo>
                    <a:lnTo>
                      <a:pt x="143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p7"/>
              <p:cNvSpPr/>
              <p:nvPr/>
            </p:nvSpPr>
            <p:spPr>
              <a:xfrm>
                <a:off x="4719695" y="2144126"/>
                <a:ext cx="26821" cy="67046"/>
              </a:xfrm>
              <a:custGeom>
                <a:avLst/>
                <a:gdLst/>
                <a:ahLst/>
                <a:cxnLst/>
                <a:rect l="l" t="t" r="r" b="b"/>
                <a:pathLst>
                  <a:path w="1268" h="3170" extrusionOk="0">
                    <a:moveTo>
                      <a:pt x="0" y="1"/>
                    </a:moveTo>
                    <a:lnTo>
                      <a:pt x="0" y="234"/>
                    </a:lnTo>
                    <a:lnTo>
                      <a:pt x="467" y="234"/>
                    </a:lnTo>
                    <a:lnTo>
                      <a:pt x="467" y="2903"/>
                    </a:lnTo>
                    <a:lnTo>
                      <a:pt x="0" y="2903"/>
                    </a:lnTo>
                    <a:lnTo>
                      <a:pt x="0" y="3170"/>
                    </a:lnTo>
                    <a:lnTo>
                      <a:pt x="1268" y="3170"/>
                    </a:lnTo>
                    <a:lnTo>
                      <a:pt x="1268" y="2903"/>
                    </a:lnTo>
                    <a:lnTo>
                      <a:pt x="801" y="2903"/>
                    </a:lnTo>
                    <a:lnTo>
                      <a:pt x="801" y="234"/>
                    </a:lnTo>
                    <a:lnTo>
                      <a:pt x="1268" y="234"/>
                    </a:lnTo>
                    <a:lnTo>
                      <a:pt x="126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0" name="Google Shape;2070;p7"/>
              <p:cNvSpPr/>
              <p:nvPr/>
            </p:nvSpPr>
            <p:spPr>
              <a:xfrm>
                <a:off x="4775432" y="2144126"/>
                <a:ext cx="43066" cy="67765"/>
              </a:xfrm>
              <a:custGeom>
                <a:avLst/>
                <a:gdLst/>
                <a:ahLst/>
                <a:cxnLst/>
                <a:rect l="l" t="t" r="r" b="b"/>
                <a:pathLst>
                  <a:path w="2036" h="3204" extrusionOk="0">
                    <a:moveTo>
                      <a:pt x="1168" y="268"/>
                    </a:moveTo>
                    <a:cubicBezTo>
                      <a:pt x="1201" y="268"/>
                      <a:pt x="1268" y="268"/>
                      <a:pt x="1335" y="335"/>
                    </a:cubicBezTo>
                    <a:cubicBezTo>
                      <a:pt x="1368" y="368"/>
                      <a:pt x="1402" y="368"/>
                      <a:pt x="1468" y="401"/>
                    </a:cubicBezTo>
                    <a:cubicBezTo>
                      <a:pt x="1502" y="435"/>
                      <a:pt x="1535" y="501"/>
                      <a:pt x="1535" y="535"/>
                    </a:cubicBezTo>
                    <a:cubicBezTo>
                      <a:pt x="1535" y="568"/>
                      <a:pt x="1568" y="668"/>
                      <a:pt x="1568" y="701"/>
                    </a:cubicBezTo>
                    <a:lnTo>
                      <a:pt x="1568" y="902"/>
                    </a:lnTo>
                    <a:cubicBezTo>
                      <a:pt x="1568" y="1002"/>
                      <a:pt x="1668" y="1068"/>
                      <a:pt x="1635" y="1168"/>
                    </a:cubicBezTo>
                    <a:cubicBezTo>
                      <a:pt x="1568" y="1235"/>
                      <a:pt x="1568" y="1269"/>
                      <a:pt x="1535" y="1335"/>
                    </a:cubicBezTo>
                    <a:lnTo>
                      <a:pt x="1402" y="1435"/>
                    </a:lnTo>
                    <a:cubicBezTo>
                      <a:pt x="1368" y="1502"/>
                      <a:pt x="1301" y="1502"/>
                      <a:pt x="1201" y="1535"/>
                    </a:cubicBezTo>
                    <a:cubicBezTo>
                      <a:pt x="1101" y="1569"/>
                      <a:pt x="1035" y="1569"/>
                      <a:pt x="968" y="1569"/>
                    </a:cubicBezTo>
                    <a:lnTo>
                      <a:pt x="401" y="1569"/>
                    </a:lnTo>
                    <a:lnTo>
                      <a:pt x="401" y="268"/>
                    </a:lnTo>
                    <a:close/>
                    <a:moveTo>
                      <a:pt x="1" y="1"/>
                    </a:moveTo>
                    <a:lnTo>
                      <a:pt x="1" y="3103"/>
                    </a:lnTo>
                    <a:lnTo>
                      <a:pt x="334" y="3103"/>
                    </a:lnTo>
                    <a:lnTo>
                      <a:pt x="334" y="1736"/>
                    </a:lnTo>
                    <a:lnTo>
                      <a:pt x="1001" y="1736"/>
                    </a:lnTo>
                    <a:cubicBezTo>
                      <a:pt x="1201" y="2169"/>
                      <a:pt x="1468" y="2670"/>
                      <a:pt x="1802" y="3203"/>
                    </a:cubicBezTo>
                    <a:lnTo>
                      <a:pt x="2035" y="3036"/>
                    </a:lnTo>
                    <a:lnTo>
                      <a:pt x="1869" y="2770"/>
                    </a:lnTo>
                    <a:cubicBezTo>
                      <a:pt x="1802" y="2670"/>
                      <a:pt x="1668" y="2503"/>
                      <a:pt x="1535" y="2236"/>
                    </a:cubicBezTo>
                    <a:lnTo>
                      <a:pt x="1235" y="1669"/>
                    </a:lnTo>
                    <a:cubicBezTo>
                      <a:pt x="1468" y="1602"/>
                      <a:pt x="1568" y="1535"/>
                      <a:pt x="1702" y="1402"/>
                    </a:cubicBezTo>
                    <a:cubicBezTo>
                      <a:pt x="1835" y="1269"/>
                      <a:pt x="1869" y="1102"/>
                      <a:pt x="1869" y="868"/>
                    </a:cubicBezTo>
                    <a:cubicBezTo>
                      <a:pt x="1869" y="735"/>
                      <a:pt x="1869" y="635"/>
                      <a:pt x="1835" y="535"/>
                    </a:cubicBezTo>
                    <a:cubicBezTo>
                      <a:pt x="1768" y="401"/>
                      <a:pt x="1735" y="368"/>
                      <a:pt x="1702" y="268"/>
                    </a:cubicBezTo>
                    <a:cubicBezTo>
                      <a:pt x="1668" y="201"/>
                      <a:pt x="1635" y="168"/>
                      <a:pt x="1535" y="101"/>
                    </a:cubicBezTo>
                    <a:cubicBezTo>
                      <a:pt x="1435" y="68"/>
                      <a:pt x="1368" y="34"/>
                      <a:pt x="1268" y="34"/>
                    </a:cubicBezTo>
                    <a:cubicBezTo>
                      <a:pt x="1201" y="34"/>
                      <a:pt x="1068" y="1"/>
                      <a:pt x="10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p7"/>
              <p:cNvSpPr/>
              <p:nvPr/>
            </p:nvSpPr>
            <p:spPr>
              <a:xfrm>
                <a:off x="4846695" y="2144845"/>
                <a:ext cx="32490" cy="66326"/>
              </a:xfrm>
              <a:custGeom>
                <a:avLst/>
                <a:gdLst/>
                <a:ahLst/>
                <a:cxnLst/>
                <a:rect l="l" t="t" r="r" b="b"/>
                <a:pathLst>
                  <a:path w="1536" h="3136" extrusionOk="0">
                    <a:moveTo>
                      <a:pt x="1" y="0"/>
                    </a:moveTo>
                    <a:lnTo>
                      <a:pt x="1" y="3136"/>
                    </a:lnTo>
                    <a:lnTo>
                      <a:pt x="1535" y="3136"/>
                    </a:lnTo>
                    <a:lnTo>
                      <a:pt x="1502" y="2869"/>
                    </a:lnTo>
                    <a:lnTo>
                      <a:pt x="301" y="2869"/>
                    </a:lnTo>
                    <a:lnTo>
                      <a:pt x="30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2" name="Google Shape;2072;p7"/>
              <p:cNvSpPr/>
              <p:nvPr/>
            </p:nvSpPr>
            <p:spPr>
              <a:xfrm>
                <a:off x="4902432" y="2144126"/>
                <a:ext cx="26144" cy="67046"/>
              </a:xfrm>
              <a:custGeom>
                <a:avLst/>
                <a:gdLst/>
                <a:ahLst/>
                <a:cxnLst/>
                <a:rect l="l" t="t" r="r" b="b"/>
                <a:pathLst>
                  <a:path w="1236" h="3170" extrusionOk="0">
                    <a:moveTo>
                      <a:pt x="1" y="1"/>
                    </a:moveTo>
                    <a:lnTo>
                      <a:pt x="1" y="234"/>
                    </a:lnTo>
                    <a:lnTo>
                      <a:pt x="468" y="234"/>
                    </a:lnTo>
                    <a:lnTo>
                      <a:pt x="468" y="2903"/>
                    </a:lnTo>
                    <a:lnTo>
                      <a:pt x="1" y="2903"/>
                    </a:lnTo>
                    <a:lnTo>
                      <a:pt x="1" y="3170"/>
                    </a:lnTo>
                    <a:lnTo>
                      <a:pt x="1235" y="3170"/>
                    </a:lnTo>
                    <a:lnTo>
                      <a:pt x="1235" y="2903"/>
                    </a:lnTo>
                    <a:lnTo>
                      <a:pt x="801" y="2903"/>
                    </a:lnTo>
                    <a:lnTo>
                      <a:pt x="801" y="234"/>
                    </a:lnTo>
                    <a:lnTo>
                      <a:pt x="1235" y="234"/>
                    </a:lnTo>
                    <a:lnTo>
                      <a:pt x="123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3" name="Google Shape;2073;p7"/>
              <p:cNvSpPr/>
              <p:nvPr/>
            </p:nvSpPr>
            <p:spPr>
              <a:xfrm>
                <a:off x="4958888" y="2144845"/>
                <a:ext cx="45880" cy="66326"/>
              </a:xfrm>
              <a:custGeom>
                <a:avLst/>
                <a:gdLst/>
                <a:ahLst/>
                <a:cxnLst/>
                <a:rect l="l" t="t" r="r" b="b"/>
                <a:pathLst>
                  <a:path w="2169" h="3136" extrusionOk="0">
                    <a:moveTo>
                      <a:pt x="0" y="0"/>
                    </a:moveTo>
                    <a:lnTo>
                      <a:pt x="0" y="3136"/>
                    </a:lnTo>
                    <a:lnTo>
                      <a:pt x="301" y="3136"/>
                    </a:lnTo>
                    <a:lnTo>
                      <a:pt x="301" y="501"/>
                    </a:lnTo>
                    <a:lnTo>
                      <a:pt x="1868" y="3136"/>
                    </a:lnTo>
                    <a:lnTo>
                      <a:pt x="2169" y="3136"/>
                    </a:lnTo>
                    <a:lnTo>
                      <a:pt x="2169" y="0"/>
                    </a:lnTo>
                    <a:lnTo>
                      <a:pt x="1902" y="0"/>
                    </a:lnTo>
                    <a:lnTo>
                      <a:pt x="1902" y="2569"/>
                    </a:lnTo>
                    <a:lnTo>
                      <a:pt x="33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4" name="Google Shape;2074;p7"/>
              <p:cNvSpPr/>
              <p:nvPr/>
            </p:nvSpPr>
            <p:spPr>
              <a:xfrm>
                <a:off x="5036496" y="2144845"/>
                <a:ext cx="35304" cy="65628"/>
              </a:xfrm>
              <a:custGeom>
                <a:avLst/>
                <a:gdLst/>
                <a:ahLst/>
                <a:cxnLst/>
                <a:rect l="l" t="t" r="r" b="b"/>
                <a:pathLst>
                  <a:path w="1669" h="3103" extrusionOk="0">
                    <a:moveTo>
                      <a:pt x="1" y="0"/>
                    </a:moveTo>
                    <a:lnTo>
                      <a:pt x="1" y="3103"/>
                    </a:lnTo>
                    <a:lnTo>
                      <a:pt x="1669" y="3103"/>
                    </a:lnTo>
                    <a:lnTo>
                      <a:pt x="1635" y="2869"/>
                    </a:lnTo>
                    <a:lnTo>
                      <a:pt x="301" y="2869"/>
                    </a:lnTo>
                    <a:lnTo>
                      <a:pt x="301" y="1601"/>
                    </a:lnTo>
                    <a:lnTo>
                      <a:pt x="1502" y="1601"/>
                    </a:lnTo>
                    <a:lnTo>
                      <a:pt x="1502" y="1368"/>
                    </a:lnTo>
                    <a:lnTo>
                      <a:pt x="301" y="1368"/>
                    </a:lnTo>
                    <a:lnTo>
                      <a:pt x="301" y="234"/>
                    </a:lnTo>
                    <a:lnTo>
                      <a:pt x="1635" y="234"/>
                    </a:lnTo>
                    <a:lnTo>
                      <a:pt x="166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5" name="Google Shape;2075;p7"/>
              <p:cNvSpPr/>
              <p:nvPr/>
            </p:nvSpPr>
            <p:spPr>
              <a:xfrm>
                <a:off x="5148689" y="2142730"/>
                <a:ext cx="38836" cy="69160"/>
              </a:xfrm>
              <a:custGeom>
                <a:avLst/>
                <a:gdLst/>
                <a:ahLst/>
                <a:cxnLst/>
                <a:rect l="l" t="t" r="r" b="b"/>
                <a:pathLst>
                  <a:path w="1836" h="3270" extrusionOk="0">
                    <a:moveTo>
                      <a:pt x="934" y="300"/>
                    </a:moveTo>
                    <a:cubicBezTo>
                      <a:pt x="1035" y="300"/>
                      <a:pt x="1168" y="367"/>
                      <a:pt x="1235" y="434"/>
                    </a:cubicBezTo>
                    <a:cubicBezTo>
                      <a:pt x="1335" y="467"/>
                      <a:pt x="1368" y="467"/>
                      <a:pt x="1401" y="534"/>
                    </a:cubicBezTo>
                    <a:cubicBezTo>
                      <a:pt x="1435" y="634"/>
                      <a:pt x="1502" y="701"/>
                      <a:pt x="1535" y="767"/>
                    </a:cubicBezTo>
                    <a:cubicBezTo>
                      <a:pt x="1568" y="801"/>
                      <a:pt x="1568" y="868"/>
                      <a:pt x="1602" y="1001"/>
                    </a:cubicBezTo>
                    <a:cubicBezTo>
                      <a:pt x="1668" y="1134"/>
                      <a:pt x="1668" y="1268"/>
                      <a:pt x="1668" y="1335"/>
                    </a:cubicBezTo>
                    <a:lnTo>
                      <a:pt x="1668" y="1701"/>
                    </a:lnTo>
                    <a:lnTo>
                      <a:pt x="1668" y="1968"/>
                    </a:lnTo>
                    <a:lnTo>
                      <a:pt x="1668" y="2202"/>
                    </a:lnTo>
                    <a:cubicBezTo>
                      <a:pt x="1668" y="2302"/>
                      <a:pt x="1668" y="2435"/>
                      <a:pt x="1602" y="2469"/>
                    </a:cubicBezTo>
                    <a:cubicBezTo>
                      <a:pt x="1568" y="2502"/>
                      <a:pt x="1568" y="2635"/>
                      <a:pt x="1535" y="2669"/>
                    </a:cubicBezTo>
                    <a:cubicBezTo>
                      <a:pt x="1502" y="2702"/>
                      <a:pt x="1435" y="2802"/>
                      <a:pt x="1401" y="2836"/>
                    </a:cubicBezTo>
                    <a:cubicBezTo>
                      <a:pt x="1368" y="2902"/>
                      <a:pt x="1335" y="2936"/>
                      <a:pt x="1235" y="2969"/>
                    </a:cubicBezTo>
                    <a:cubicBezTo>
                      <a:pt x="1168" y="3002"/>
                      <a:pt x="1068" y="3002"/>
                      <a:pt x="1001" y="3002"/>
                    </a:cubicBezTo>
                    <a:cubicBezTo>
                      <a:pt x="901" y="3002"/>
                      <a:pt x="834" y="3002"/>
                      <a:pt x="734" y="2969"/>
                    </a:cubicBezTo>
                    <a:cubicBezTo>
                      <a:pt x="668" y="2936"/>
                      <a:pt x="601" y="2936"/>
                      <a:pt x="568" y="2836"/>
                    </a:cubicBezTo>
                    <a:cubicBezTo>
                      <a:pt x="534" y="2769"/>
                      <a:pt x="501" y="2702"/>
                      <a:pt x="434" y="2635"/>
                    </a:cubicBezTo>
                    <a:cubicBezTo>
                      <a:pt x="401" y="2535"/>
                      <a:pt x="401" y="2469"/>
                      <a:pt x="367" y="2335"/>
                    </a:cubicBezTo>
                    <a:cubicBezTo>
                      <a:pt x="334" y="2202"/>
                      <a:pt x="334" y="2102"/>
                      <a:pt x="334" y="2002"/>
                    </a:cubicBezTo>
                    <a:lnTo>
                      <a:pt x="334" y="1635"/>
                    </a:lnTo>
                    <a:lnTo>
                      <a:pt x="334" y="1335"/>
                    </a:lnTo>
                    <a:lnTo>
                      <a:pt x="334" y="1068"/>
                    </a:lnTo>
                    <a:cubicBezTo>
                      <a:pt x="334" y="968"/>
                      <a:pt x="334" y="868"/>
                      <a:pt x="367" y="801"/>
                    </a:cubicBezTo>
                    <a:cubicBezTo>
                      <a:pt x="401" y="734"/>
                      <a:pt x="401" y="667"/>
                      <a:pt x="434" y="601"/>
                    </a:cubicBezTo>
                    <a:cubicBezTo>
                      <a:pt x="501" y="501"/>
                      <a:pt x="534" y="467"/>
                      <a:pt x="568" y="434"/>
                    </a:cubicBezTo>
                    <a:cubicBezTo>
                      <a:pt x="601" y="401"/>
                      <a:pt x="701" y="401"/>
                      <a:pt x="734" y="334"/>
                    </a:cubicBezTo>
                    <a:cubicBezTo>
                      <a:pt x="768" y="300"/>
                      <a:pt x="868" y="300"/>
                      <a:pt x="934" y="300"/>
                    </a:cubicBezTo>
                    <a:close/>
                    <a:moveTo>
                      <a:pt x="901" y="0"/>
                    </a:moveTo>
                    <a:cubicBezTo>
                      <a:pt x="768" y="0"/>
                      <a:pt x="668" y="0"/>
                      <a:pt x="568" y="34"/>
                    </a:cubicBezTo>
                    <a:cubicBezTo>
                      <a:pt x="501" y="100"/>
                      <a:pt x="401" y="134"/>
                      <a:pt x="334" y="234"/>
                    </a:cubicBezTo>
                    <a:cubicBezTo>
                      <a:pt x="234" y="300"/>
                      <a:pt x="201" y="367"/>
                      <a:pt x="167" y="467"/>
                    </a:cubicBezTo>
                    <a:cubicBezTo>
                      <a:pt x="101" y="567"/>
                      <a:pt x="67" y="667"/>
                      <a:pt x="67" y="801"/>
                    </a:cubicBezTo>
                    <a:cubicBezTo>
                      <a:pt x="67" y="934"/>
                      <a:pt x="34" y="1068"/>
                      <a:pt x="34" y="1168"/>
                    </a:cubicBezTo>
                    <a:lnTo>
                      <a:pt x="34" y="1635"/>
                    </a:lnTo>
                    <a:cubicBezTo>
                      <a:pt x="34" y="1768"/>
                      <a:pt x="0" y="1902"/>
                      <a:pt x="0" y="2002"/>
                    </a:cubicBezTo>
                    <a:cubicBezTo>
                      <a:pt x="0" y="2135"/>
                      <a:pt x="0" y="2235"/>
                      <a:pt x="34" y="2335"/>
                    </a:cubicBezTo>
                    <a:cubicBezTo>
                      <a:pt x="67" y="2469"/>
                      <a:pt x="67" y="2569"/>
                      <a:pt x="101" y="2635"/>
                    </a:cubicBezTo>
                    <a:lnTo>
                      <a:pt x="234" y="2902"/>
                    </a:lnTo>
                    <a:cubicBezTo>
                      <a:pt x="267" y="2969"/>
                      <a:pt x="367" y="3036"/>
                      <a:pt x="401" y="3102"/>
                    </a:cubicBezTo>
                    <a:cubicBezTo>
                      <a:pt x="434" y="3136"/>
                      <a:pt x="534" y="3169"/>
                      <a:pt x="601" y="3236"/>
                    </a:cubicBezTo>
                    <a:cubicBezTo>
                      <a:pt x="701" y="3269"/>
                      <a:pt x="768" y="3269"/>
                      <a:pt x="901" y="3269"/>
                    </a:cubicBezTo>
                    <a:cubicBezTo>
                      <a:pt x="1001" y="3269"/>
                      <a:pt x="1101" y="3269"/>
                      <a:pt x="1201" y="3236"/>
                    </a:cubicBezTo>
                    <a:cubicBezTo>
                      <a:pt x="1268" y="3169"/>
                      <a:pt x="1335" y="3169"/>
                      <a:pt x="1401" y="3102"/>
                    </a:cubicBezTo>
                    <a:cubicBezTo>
                      <a:pt x="1502" y="3002"/>
                      <a:pt x="1535" y="2969"/>
                      <a:pt x="1568" y="2902"/>
                    </a:cubicBezTo>
                    <a:lnTo>
                      <a:pt x="1702" y="2635"/>
                    </a:lnTo>
                    <a:cubicBezTo>
                      <a:pt x="1735" y="2569"/>
                      <a:pt x="1735" y="2469"/>
                      <a:pt x="1768" y="2335"/>
                    </a:cubicBezTo>
                    <a:cubicBezTo>
                      <a:pt x="1835" y="2235"/>
                      <a:pt x="1835" y="2135"/>
                      <a:pt x="1835" y="2002"/>
                    </a:cubicBezTo>
                    <a:lnTo>
                      <a:pt x="1835" y="1635"/>
                    </a:lnTo>
                    <a:lnTo>
                      <a:pt x="1835" y="1268"/>
                    </a:lnTo>
                    <a:cubicBezTo>
                      <a:pt x="1835" y="1134"/>
                      <a:pt x="1802" y="1034"/>
                      <a:pt x="1768" y="934"/>
                    </a:cubicBezTo>
                    <a:cubicBezTo>
                      <a:pt x="1735" y="801"/>
                      <a:pt x="1735" y="701"/>
                      <a:pt x="1702" y="634"/>
                    </a:cubicBezTo>
                    <a:lnTo>
                      <a:pt x="1568" y="401"/>
                    </a:lnTo>
                    <a:cubicBezTo>
                      <a:pt x="1535" y="300"/>
                      <a:pt x="1435" y="234"/>
                      <a:pt x="1401" y="167"/>
                    </a:cubicBezTo>
                    <a:cubicBezTo>
                      <a:pt x="1368" y="134"/>
                      <a:pt x="1268" y="100"/>
                      <a:pt x="1201" y="34"/>
                    </a:cubicBezTo>
                    <a:cubicBezTo>
                      <a:pt x="1101" y="0"/>
                      <a:pt x="1035" y="0"/>
                      <a:pt x="9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6" name="Google Shape;2076;p7"/>
              <p:cNvSpPr/>
              <p:nvPr/>
            </p:nvSpPr>
            <p:spPr>
              <a:xfrm>
                <a:off x="5216419" y="2142730"/>
                <a:ext cx="38836" cy="69160"/>
              </a:xfrm>
              <a:custGeom>
                <a:avLst/>
                <a:gdLst/>
                <a:ahLst/>
                <a:cxnLst/>
                <a:rect l="l" t="t" r="r" b="b"/>
                <a:pathLst>
                  <a:path w="1836" h="3270" extrusionOk="0">
                    <a:moveTo>
                      <a:pt x="968" y="300"/>
                    </a:moveTo>
                    <a:cubicBezTo>
                      <a:pt x="1035" y="300"/>
                      <a:pt x="1168" y="367"/>
                      <a:pt x="1235" y="434"/>
                    </a:cubicBezTo>
                    <a:cubicBezTo>
                      <a:pt x="1335" y="467"/>
                      <a:pt x="1368" y="467"/>
                      <a:pt x="1402" y="534"/>
                    </a:cubicBezTo>
                    <a:cubicBezTo>
                      <a:pt x="1468" y="634"/>
                      <a:pt x="1502" y="701"/>
                      <a:pt x="1535" y="767"/>
                    </a:cubicBezTo>
                    <a:cubicBezTo>
                      <a:pt x="1569" y="801"/>
                      <a:pt x="1569" y="868"/>
                      <a:pt x="1635" y="1001"/>
                    </a:cubicBezTo>
                    <a:cubicBezTo>
                      <a:pt x="1669" y="1134"/>
                      <a:pt x="1669" y="1268"/>
                      <a:pt x="1669" y="1335"/>
                    </a:cubicBezTo>
                    <a:lnTo>
                      <a:pt x="1669" y="1701"/>
                    </a:lnTo>
                    <a:lnTo>
                      <a:pt x="1669" y="1968"/>
                    </a:lnTo>
                    <a:lnTo>
                      <a:pt x="1669" y="2202"/>
                    </a:lnTo>
                    <a:cubicBezTo>
                      <a:pt x="1669" y="2302"/>
                      <a:pt x="1669" y="2435"/>
                      <a:pt x="1635" y="2469"/>
                    </a:cubicBezTo>
                    <a:cubicBezTo>
                      <a:pt x="1569" y="2502"/>
                      <a:pt x="1569" y="2635"/>
                      <a:pt x="1535" y="2669"/>
                    </a:cubicBezTo>
                    <a:cubicBezTo>
                      <a:pt x="1502" y="2702"/>
                      <a:pt x="1468" y="2802"/>
                      <a:pt x="1402" y="2836"/>
                    </a:cubicBezTo>
                    <a:cubicBezTo>
                      <a:pt x="1368" y="2902"/>
                      <a:pt x="1335" y="2936"/>
                      <a:pt x="1235" y="2969"/>
                    </a:cubicBezTo>
                    <a:cubicBezTo>
                      <a:pt x="1168" y="3002"/>
                      <a:pt x="1068" y="3002"/>
                      <a:pt x="1001" y="3002"/>
                    </a:cubicBezTo>
                    <a:cubicBezTo>
                      <a:pt x="901" y="3002"/>
                      <a:pt x="835" y="3002"/>
                      <a:pt x="735" y="2969"/>
                    </a:cubicBezTo>
                    <a:cubicBezTo>
                      <a:pt x="668" y="2936"/>
                      <a:pt x="635" y="2936"/>
                      <a:pt x="568" y="2836"/>
                    </a:cubicBezTo>
                    <a:cubicBezTo>
                      <a:pt x="534" y="2769"/>
                      <a:pt x="501" y="2702"/>
                      <a:pt x="468" y="2635"/>
                    </a:cubicBezTo>
                    <a:cubicBezTo>
                      <a:pt x="401" y="2535"/>
                      <a:pt x="401" y="2469"/>
                      <a:pt x="368" y="2335"/>
                    </a:cubicBezTo>
                    <a:cubicBezTo>
                      <a:pt x="334" y="2202"/>
                      <a:pt x="334" y="2102"/>
                      <a:pt x="334" y="2002"/>
                    </a:cubicBezTo>
                    <a:lnTo>
                      <a:pt x="334" y="1635"/>
                    </a:lnTo>
                    <a:lnTo>
                      <a:pt x="334" y="1335"/>
                    </a:lnTo>
                    <a:lnTo>
                      <a:pt x="334" y="1068"/>
                    </a:lnTo>
                    <a:cubicBezTo>
                      <a:pt x="334" y="968"/>
                      <a:pt x="334" y="868"/>
                      <a:pt x="368" y="801"/>
                    </a:cubicBezTo>
                    <a:cubicBezTo>
                      <a:pt x="401" y="734"/>
                      <a:pt x="401" y="667"/>
                      <a:pt x="468" y="601"/>
                    </a:cubicBezTo>
                    <a:cubicBezTo>
                      <a:pt x="501" y="501"/>
                      <a:pt x="534" y="467"/>
                      <a:pt x="568" y="434"/>
                    </a:cubicBezTo>
                    <a:cubicBezTo>
                      <a:pt x="635" y="401"/>
                      <a:pt x="701" y="401"/>
                      <a:pt x="735" y="334"/>
                    </a:cubicBezTo>
                    <a:cubicBezTo>
                      <a:pt x="801" y="300"/>
                      <a:pt x="868" y="300"/>
                      <a:pt x="968" y="300"/>
                    </a:cubicBezTo>
                    <a:close/>
                    <a:moveTo>
                      <a:pt x="901" y="0"/>
                    </a:moveTo>
                    <a:cubicBezTo>
                      <a:pt x="801" y="0"/>
                      <a:pt x="668" y="0"/>
                      <a:pt x="568" y="34"/>
                    </a:cubicBezTo>
                    <a:cubicBezTo>
                      <a:pt x="501" y="100"/>
                      <a:pt x="401" y="134"/>
                      <a:pt x="334" y="234"/>
                    </a:cubicBezTo>
                    <a:cubicBezTo>
                      <a:pt x="234" y="300"/>
                      <a:pt x="201" y="367"/>
                      <a:pt x="168" y="467"/>
                    </a:cubicBezTo>
                    <a:cubicBezTo>
                      <a:pt x="134" y="567"/>
                      <a:pt x="67" y="667"/>
                      <a:pt x="67" y="801"/>
                    </a:cubicBezTo>
                    <a:cubicBezTo>
                      <a:pt x="67" y="934"/>
                      <a:pt x="34" y="1068"/>
                      <a:pt x="34" y="1168"/>
                    </a:cubicBezTo>
                    <a:lnTo>
                      <a:pt x="34" y="1635"/>
                    </a:lnTo>
                    <a:cubicBezTo>
                      <a:pt x="34" y="1768"/>
                      <a:pt x="1" y="1902"/>
                      <a:pt x="1" y="2002"/>
                    </a:cubicBezTo>
                    <a:cubicBezTo>
                      <a:pt x="1" y="2135"/>
                      <a:pt x="1" y="2235"/>
                      <a:pt x="34" y="2335"/>
                    </a:cubicBezTo>
                    <a:cubicBezTo>
                      <a:pt x="67" y="2469"/>
                      <a:pt x="67" y="2569"/>
                      <a:pt x="134" y="2635"/>
                    </a:cubicBezTo>
                    <a:lnTo>
                      <a:pt x="234" y="2902"/>
                    </a:lnTo>
                    <a:cubicBezTo>
                      <a:pt x="301" y="2969"/>
                      <a:pt x="368" y="3036"/>
                      <a:pt x="401" y="3102"/>
                    </a:cubicBezTo>
                    <a:cubicBezTo>
                      <a:pt x="468" y="3136"/>
                      <a:pt x="534" y="3169"/>
                      <a:pt x="635" y="3236"/>
                    </a:cubicBezTo>
                    <a:cubicBezTo>
                      <a:pt x="701" y="3269"/>
                      <a:pt x="801" y="3269"/>
                      <a:pt x="901" y="3269"/>
                    </a:cubicBezTo>
                    <a:cubicBezTo>
                      <a:pt x="1001" y="3269"/>
                      <a:pt x="1135" y="3269"/>
                      <a:pt x="1202" y="3236"/>
                    </a:cubicBezTo>
                    <a:cubicBezTo>
                      <a:pt x="1302" y="3169"/>
                      <a:pt x="1335" y="3169"/>
                      <a:pt x="1402" y="3102"/>
                    </a:cubicBezTo>
                    <a:cubicBezTo>
                      <a:pt x="1502" y="3002"/>
                      <a:pt x="1535" y="2969"/>
                      <a:pt x="1569" y="2902"/>
                    </a:cubicBezTo>
                    <a:lnTo>
                      <a:pt x="1702" y="2635"/>
                    </a:lnTo>
                    <a:cubicBezTo>
                      <a:pt x="1735" y="2569"/>
                      <a:pt x="1735" y="2469"/>
                      <a:pt x="1802" y="2335"/>
                    </a:cubicBezTo>
                    <a:cubicBezTo>
                      <a:pt x="1835" y="2235"/>
                      <a:pt x="1835" y="2135"/>
                      <a:pt x="1835" y="2002"/>
                    </a:cubicBezTo>
                    <a:lnTo>
                      <a:pt x="1835" y="1635"/>
                    </a:lnTo>
                    <a:lnTo>
                      <a:pt x="1835" y="1268"/>
                    </a:lnTo>
                    <a:cubicBezTo>
                      <a:pt x="1835" y="1134"/>
                      <a:pt x="1835" y="1034"/>
                      <a:pt x="1802" y="934"/>
                    </a:cubicBezTo>
                    <a:cubicBezTo>
                      <a:pt x="1735" y="801"/>
                      <a:pt x="1735" y="701"/>
                      <a:pt x="1702" y="634"/>
                    </a:cubicBezTo>
                    <a:lnTo>
                      <a:pt x="1569" y="401"/>
                    </a:lnTo>
                    <a:cubicBezTo>
                      <a:pt x="1535" y="300"/>
                      <a:pt x="1468" y="234"/>
                      <a:pt x="1402" y="167"/>
                    </a:cubicBezTo>
                    <a:cubicBezTo>
                      <a:pt x="1368" y="134"/>
                      <a:pt x="1302" y="100"/>
                      <a:pt x="1202" y="34"/>
                    </a:cubicBezTo>
                    <a:cubicBezTo>
                      <a:pt x="1135" y="0"/>
                      <a:pt x="1035" y="0"/>
                      <a:pt x="9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7" name="Google Shape;2077;p7"/>
              <p:cNvSpPr/>
              <p:nvPr/>
            </p:nvSpPr>
            <p:spPr>
              <a:xfrm>
                <a:off x="5284869" y="2143428"/>
                <a:ext cx="36700" cy="68463"/>
              </a:xfrm>
              <a:custGeom>
                <a:avLst/>
                <a:gdLst/>
                <a:ahLst/>
                <a:cxnLst/>
                <a:rect l="l" t="t" r="r" b="b"/>
                <a:pathLst>
                  <a:path w="1735" h="3237" extrusionOk="0">
                    <a:moveTo>
                      <a:pt x="801" y="1"/>
                    </a:moveTo>
                    <a:cubicBezTo>
                      <a:pt x="634" y="1"/>
                      <a:pt x="501" y="67"/>
                      <a:pt x="401" y="67"/>
                    </a:cubicBezTo>
                    <a:cubicBezTo>
                      <a:pt x="267" y="67"/>
                      <a:pt x="134" y="101"/>
                      <a:pt x="0" y="201"/>
                    </a:cubicBezTo>
                    <a:lnTo>
                      <a:pt x="100" y="434"/>
                    </a:lnTo>
                    <a:cubicBezTo>
                      <a:pt x="123" y="434"/>
                      <a:pt x="189" y="449"/>
                      <a:pt x="241" y="449"/>
                    </a:cubicBezTo>
                    <a:cubicBezTo>
                      <a:pt x="267" y="449"/>
                      <a:pt x="290" y="445"/>
                      <a:pt x="301" y="434"/>
                    </a:cubicBezTo>
                    <a:cubicBezTo>
                      <a:pt x="334" y="401"/>
                      <a:pt x="434" y="401"/>
                      <a:pt x="534" y="368"/>
                    </a:cubicBezTo>
                    <a:cubicBezTo>
                      <a:pt x="668" y="301"/>
                      <a:pt x="801" y="301"/>
                      <a:pt x="901" y="301"/>
                    </a:cubicBezTo>
                    <a:cubicBezTo>
                      <a:pt x="1301" y="301"/>
                      <a:pt x="1501" y="534"/>
                      <a:pt x="1501" y="901"/>
                    </a:cubicBezTo>
                    <a:cubicBezTo>
                      <a:pt x="1501" y="968"/>
                      <a:pt x="1501" y="1068"/>
                      <a:pt x="1468" y="1135"/>
                    </a:cubicBezTo>
                    <a:lnTo>
                      <a:pt x="1335" y="1402"/>
                    </a:lnTo>
                    <a:cubicBezTo>
                      <a:pt x="1301" y="1468"/>
                      <a:pt x="1235" y="1568"/>
                      <a:pt x="1168" y="1602"/>
                    </a:cubicBezTo>
                    <a:lnTo>
                      <a:pt x="968" y="1802"/>
                    </a:lnTo>
                    <a:lnTo>
                      <a:pt x="901" y="1902"/>
                    </a:lnTo>
                    <a:lnTo>
                      <a:pt x="734" y="2069"/>
                    </a:lnTo>
                    <a:cubicBezTo>
                      <a:pt x="668" y="2102"/>
                      <a:pt x="634" y="2202"/>
                      <a:pt x="567" y="2236"/>
                    </a:cubicBezTo>
                    <a:cubicBezTo>
                      <a:pt x="467" y="2269"/>
                      <a:pt x="434" y="2369"/>
                      <a:pt x="401" y="2402"/>
                    </a:cubicBezTo>
                    <a:cubicBezTo>
                      <a:pt x="334" y="2436"/>
                      <a:pt x="334" y="2469"/>
                      <a:pt x="267" y="2569"/>
                    </a:cubicBezTo>
                    <a:cubicBezTo>
                      <a:pt x="167" y="2636"/>
                      <a:pt x="167" y="2736"/>
                      <a:pt x="134" y="2769"/>
                    </a:cubicBezTo>
                    <a:cubicBezTo>
                      <a:pt x="100" y="2803"/>
                      <a:pt x="100" y="2903"/>
                      <a:pt x="67" y="2969"/>
                    </a:cubicBezTo>
                    <a:cubicBezTo>
                      <a:pt x="0" y="3069"/>
                      <a:pt x="0" y="3136"/>
                      <a:pt x="0" y="3236"/>
                    </a:cubicBezTo>
                    <a:lnTo>
                      <a:pt x="1668" y="3236"/>
                    </a:lnTo>
                    <a:lnTo>
                      <a:pt x="1635" y="2969"/>
                    </a:lnTo>
                    <a:lnTo>
                      <a:pt x="334" y="2969"/>
                    </a:lnTo>
                    <a:cubicBezTo>
                      <a:pt x="401" y="2803"/>
                      <a:pt x="467" y="2636"/>
                      <a:pt x="601" y="2469"/>
                    </a:cubicBezTo>
                    <a:lnTo>
                      <a:pt x="968" y="2102"/>
                    </a:lnTo>
                    <a:lnTo>
                      <a:pt x="1101" y="1969"/>
                    </a:lnTo>
                    <a:lnTo>
                      <a:pt x="1235" y="1869"/>
                    </a:lnTo>
                    <a:cubicBezTo>
                      <a:pt x="1268" y="1802"/>
                      <a:pt x="1268" y="1769"/>
                      <a:pt x="1335" y="1735"/>
                    </a:cubicBezTo>
                    <a:cubicBezTo>
                      <a:pt x="1435" y="1702"/>
                      <a:pt x="1468" y="1635"/>
                      <a:pt x="1468" y="1602"/>
                    </a:cubicBezTo>
                    <a:cubicBezTo>
                      <a:pt x="1468" y="1568"/>
                      <a:pt x="1501" y="1535"/>
                      <a:pt x="1568" y="1468"/>
                    </a:cubicBezTo>
                    <a:cubicBezTo>
                      <a:pt x="1602" y="1435"/>
                      <a:pt x="1635" y="1402"/>
                      <a:pt x="1635" y="1368"/>
                    </a:cubicBezTo>
                    <a:cubicBezTo>
                      <a:pt x="1635" y="1302"/>
                      <a:pt x="1668" y="1302"/>
                      <a:pt x="1668" y="1235"/>
                    </a:cubicBezTo>
                    <a:cubicBezTo>
                      <a:pt x="1668" y="1135"/>
                      <a:pt x="1735" y="1101"/>
                      <a:pt x="1735" y="1068"/>
                    </a:cubicBezTo>
                    <a:lnTo>
                      <a:pt x="1735" y="901"/>
                    </a:lnTo>
                    <a:cubicBezTo>
                      <a:pt x="1735" y="634"/>
                      <a:pt x="1602" y="434"/>
                      <a:pt x="1468" y="267"/>
                    </a:cubicBezTo>
                    <a:cubicBezTo>
                      <a:pt x="1335" y="101"/>
                      <a:pt x="1101" y="1"/>
                      <a:pt x="8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78" name="Google Shape;2078;p7"/>
            <p:cNvSpPr/>
            <p:nvPr/>
          </p:nvSpPr>
          <p:spPr>
            <a:xfrm>
              <a:off x="3409425" y="2100387"/>
              <a:ext cx="1133901" cy="131955"/>
            </a:xfrm>
            <a:custGeom>
              <a:avLst/>
              <a:gdLst/>
              <a:ahLst/>
              <a:cxnLst/>
              <a:rect l="l" t="t" r="r" b="b"/>
              <a:pathLst>
                <a:path w="53606" h="6239" extrusionOk="0">
                  <a:moveTo>
                    <a:pt x="1034" y="0"/>
                  </a:moveTo>
                  <a:cubicBezTo>
                    <a:pt x="434" y="0"/>
                    <a:pt x="0" y="467"/>
                    <a:pt x="0" y="1035"/>
                  </a:cubicBezTo>
                  <a:lnTo>
                    <a:pt x="0" y="5204"/>
                  </a:lnTo>
                  <a:cubicBezTo>
                    <a:pt x="0" y="5805"/>
                    <a:pt x="434" y="6238"/>
                    <a:pt x="1034" y="6238"/>
                  </a:cubicBezTo>
                  <a:lnTo>
                    <a:pt x="52571" y="6238"/>
                  </a:lnTo>
                  <a:cubicBezTo>
                    <a:pt x="53105" y="6238"/>
                    <a:pt x="53605" y="5771"/>
                    <a:pt x="53572" y="5204"/>
                  </a:cubicBezTo>
                  <a:lnTo>
                    <a:pt x="53572" y="1035"/>
                  </a:lnTo>
                  <a:cubicBezTo>
                    <a:pt x="53572" y="467"/>
                    <a:pt x="53105" y="0"/>
                    <a:pt x="5253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79" name="Google Shape;2079;p7"/>
            <p:cNvGrpSpPr/>
            <p:nvPr/>
          </p:nvGrpSpPr>
          <p:grpSpPr>
            <a:xfrm>
              <a:off x="3448938" y="2131785"/>
              <a:ext cx="848130" cy="69161"/>
              <a:chOff x="3448938" y="2142730"/>
              <a:chExt cx="848130" cy="69161"/>
            </a:xfrm>
          </p:grpSpPr>
          <p:sp>
            <p:nvSpPr>
              <p:cNvPr id="2080" name="Google Shape;2080;p7"/>
              <p:cNvSpPr/>
              <p:nvPr/>
            </p:nvSpPr>
            <p:spPr>
              <a:xfrm>
                <a:off x="3448938" y="2144845"/>
                <a:ext cx="40232" cy="67046"/>
              </a:xfrm>
              <a:custGeom>
                <a:avLst/>
                <a:gdLst/>
                <a:ahLst/>
                <a:cxnLst/>
                <a:rect l="l" t="t" r="r" b="b"/>
                <a:pathLst>
                  <a:path w="1902" h="3170" extrusionOk="0">
                    <a:moveTo>
                      <a:pt x="967" y="0"/>
                    </a:moveTo>
                    <a:cubicBezTo>
                      <a:pt x="834" y="0"/>
                      <a:pt x="667" y="34"/>
                      <a:pt x="567" y="34"/>
                    </a:cubicBezTo>
                    <a:cubicBezTo>
                      <a:pt x="500" y="34"/>
                      <a:pt x="367" y="100"/>
                      <a:pt x="300" y="167"/>
                    </a:cubicBezTo>
                    <a:cubicBezTo>
                      <a:pt x="200" y="200"/>
                      <a:pt x="134" y="267"/>
                      <a:pt x="67" y="401"/>
                    </a:cubicBezTo>
                    <a:cubicBezTo>
                      <a:pt x="33" y="534"/>
                      <a:pt x="0" y="667"/>
                      <a:pt x="0" y="768"/>
                    </a:cubicBezTo>
                    <a:cubicBezTo>
                      <a:pt x="0" y="1001"/>
                      <a:pt x="33" y="1168"/>
                      <a:pt x="167" y="1268"/>
                    </a:cubicBezTo>
                    <a:cubicBezTo>
                      <a:pt x="300" y="1401"/>
                      <a:pt x="467" y="1501"/>
                      <a:pt x="667" y="1568"/>
                    </a:cubicBezTo>
                    <a:lnTo>
                      <a:pt x="967" y="1668"/>
                    </a:lnTo>
                    <a:cubicBezTo>
                      <a:pt x="1034" y="1702"/>
                      <a:pt x="1134" y="1702"/>
                      <a:pt x="1168" y="1735"/>
                    </a:cubicBezTo>
                    <a:cubicBezTo>
                      <a:pt x="1201" y="1768"/>
                      <a:pt x="1301" y="1768"/>
                      <a:pt x="1334" y="1835"/>
                    </a:cubicBezTo>
                    <a:lnTo>
                      <a:pt x="1468" y="1935"/>
                    </a:lnTo>
                    <a:cubicBezTo>
                      <a:pt x="1501" y="2002"/>
                      <a:pt x="1501" y="2002"/>
                      <a:pt x="1535" y="2068"/>
                    </a:cubicBezTo>
                    <a:cubicBezTo>
                      <a:pt x="1568" y="2169"/>
                      <a:pt x="1568" y="2202"/>
                      <a:pt x="1568" y="2269"/>
                    </a:cubicBezTo>
                    <a:cubicBezTo>
                      <a:pt x="1568" y="2502"/>
                      <a:pt x="1535" y="2602"/>
                      <a:pt x="1401" y="2736"/>
                    </a:cubicBezTo>
                    <a:cubicBezTo>
                      <a:pt x="1301" y="2869"/>
                      <a:pt x="1134" y="2902"/>
                      <a:pt x="901" y="2902"/>
                    </a:cubicBezTo>
                    <a:cubicBezTo>
                      <a:pt x="834" y="2902"/>
                      <a:pt x="701" y="2902"/>
                      <a:pt x="567" y="2869"/>
                    </a:cubicBezTo>
                    <a:cubicBezTo>
                      <a:pt x="467" y="2836"/>
                      <a:pt x="367" y="2769"/>
                      <a:pt x="334" y="2769"/>
                    </a:cubicBezTo>
                    <a:cubicBezTo>
                      <a:pt x="300" y="2769"/>
                      <a:pt x="200" y="2736"/>
                      <a:pt x="134" y="2702"/>
                    </a:cubicBezTo>
                    <a:lnTo>
                      <a:pt x="33" y="2936"/>
                    </a:lnTo>
                    <a:cubicBezTo>
                      <a:pt x="300" y="3069"/>
                      <a:pt x="567" y="3169"/>
                      <a:pt x="967" y="3169"/>
                    </a:cubicBezTo>
                    <a:cubicBezTo>
                      <a:pt x="1234" y="3169"/>
                      <a:pt x="1501" y="3069"/>
                      <a:pt x="1668" y="2902"/>
                    </a:cubicBezTo>
                    <a:cubicBezTo>
                      <a:pt x="1835" y="2736"/>
                      <a:pt x="1901" y="2535"/>
                      <a:pt x="1901" y="2235"/>
                    </a:cubicBezTo>
                    <a:cubicBezTo>
                      <a:pt x="1901" y="2169"/>
                      <a:pt x="1868" y="2035"/>
                      <a:pt x="1868" y="2002"/>
                    </a:cubicBezTo>
                    <a:cubicBezTo>
                      <a:pt x="1868" y="1935"/>
                      <a:pt x="1835" y="1868"/>
                      <a:pt x="1835" y="1835"/>
                    </a:cubicBezTo>
                    <a:cubicBezTo>
                      <a:pt x="1835" y="1768"/>
                      <a:pt x="1801" y="1768"/>
                      <a:pt x="1735" y="1702"/>
                    </a:cubicBezTo>
                    <a:cubicBezTo>
                      <a:pt x="1701" y="1601"/>
                      <a:pt x="1635" y="1601"/>
                      <a:pt x="1635" y="1568"/>
                    </a:cubicBezTo>
                    <a:cubicBezTo>
                      <a:pt x="1635" y="1535"/>
                      <a:pt x="1568" y="1535"/>
                      <a:pt x="1501" y="1501"/>
                    </a:cubicBezTo>
                    <a:cubicBezTo>
                      <a:pt x="1401" y="1435"/>
                      <a:pt x="1368" y="1401"/>
                      <a:pt x="1334" y="1401"/>
                    </a:cubicBezTo>
                    <a:cubicBezTo>
                      <a:pt x="1301" y="1401"/>
                      <a:pt x="1234" y="1401"/>
                      <a:pt x="1168" y="1368"/>
                    </a:cubicBezTo>
                    <a:cubicBezTo>
                      <a:pt x="1134" y="1335"/>
                      <a:pt x="1068" y="1335"/>
                      <a:pt x="1068" y="1335"/>
                    </a:cubicBezTo>
                    <a:lnTo>
                      <a:pt x="801" y="1235"/>
                    </a:lnTo>
                    <a:cubicBezTo>
                      <a:pt x="567" y="1168"/>
                      <a:pt x="467" y="1068"/>
                      <a:pt x="400" y="1034"/>
                    </a:cubicBezTo>
                    <a:cubicBezTo>
                      <a:pt x="367" y="1001"/>
                      <a:pt x="334" y="868"/>
                      <a:pt x="334" y="734"/>
                    </a:cubicBezTo>
                    <a:cubicBezTo>
                      <a:pt x="334" y="367"/>
                      <a:pt x="534" y="200"/>
                      <a:pt x="1001" y="200"/>
                    </a:cubicBezTo>
                    <a:cubicBezTo>
                      <a:pt x="1234" y="200"/>
                      <a:pt x="1501" y="234"/>
                      <a:pt x="1735" y="334"/>
                    </a:cubicBezTo>
                    <a:lnTo>
                      <a:pt x="1801" y="167"/>
                    </a:lnTo>
                    <a:cubicBezTo>
                      <a:pt x="1535" y="34"/>
                      <a:pt x="1301" y="0"/>
                      <a:pt x="96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p7"/>
              <p:cNvSpPr/>
              <p:nvPr/>
            </p:nvSpPr>
            <p:spPr>
              <a:xfrm>
                <a:off x="3510322" y="2144845"/>
                <a:ext cx="49412" cy="66326"/>
              </a:xfrm>
              <a:custGeom>
                <a:avLst/>
                <a:gdLst/>
                <a:ahLst/>
                <a:cxnLst/>
                <a:rect l="l" t="t" r="r" b="b"/>
                <a:pathLst>
                  <a:path w="2336" h="3136" extrusionOk="0">
                    <a:moveTo>
                      <a:pt x="1201" y="234"/>
                    </a:moveTo>
                    <a:lnTo>
                      <a:pt x="1768" y="2068"/>
                    </a:lnTo>
                    <a:lnTo>
                      <a:pt x="667" y="2068"/>
                    </a:lnTo>
                    <a:lnTo>
                      <a:pt x="1201" y="234"/>
                    </a:lnTo>
                    <a:close/>
                    <a:moveTo>
                      <a:pt x="968" y="0"/>
                    </a:moveTo>
                    <a:lnTo>
                      <a:pt x="0" y="3136"/>
                    </a:lnTo>
                    <a:lnTo>
                      <a:pt x="334" y="3136"/>
                    </a:lnTo>
                    <a:lnTo>
                      <a:pt x="601" y="2335"/>
                    </a:lnTo>
                    <a:lnTo>
                      <a:pt x="1835" y="2335"/>
                    </a:lnTo>
                    <a:lnTo>
                      <a:pt x="2102" y="3136"/>
                    </a:lnTo>
                    <a:lnTo>
                      <a:pt x="2335" y="3136"/>
                    </a:lnTo>
                    <a:lnTo>
                      <a:pt x="143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2" name="Google Shape;2082;p7"/>
              <p:cNvSpPr/>
              <p:nvPr/>
            </p:nvSpPr>
            <p:spPr>
              <a:xfrm>
                <a:off x="3587233" y="2144845"/>
                <a:ext cx="46578" cy="66326"/>
              </a:xfrm>
              <a:custGeom>
                <a:avLst/>
                <a:gdLst/>
                <a:ahLst/>
                <a:cxnLst/>
                <a:rect l="l" t="t" r="r" b="b"/>
                <a:pathLst>
                  <a:path w="2202" h="3136" extrusionOk="0">
                    <a:moveTo>
                      <a:pt x="0" y="0"/>
                    </a:moveTo>
                    <a:lnTo>
                      <a:pt x="0" y="3136"/>
                    </a:lnTo>
                    <a:lnTo>
                      <a:pt x="334" y="3136"/>
                    </a:lnTo>
                    <a:lnTo>
                      <a:pt x="334" y="501"/>
                    </a:lnTo>
                    <a:lnTo>
                      <a:pt x="1935" y="3136"/>
                    </a:lnTo>
                    <a:lnTo>
                      <a:pt x="2202" y="3136"/>
                    </a:lnTo>
                    <a:lnTo>
                      <a:pt x="2202" y="0"/>
                    </a:lnTo>
                    <a:lnTo>
                      <a:pt x="1935" y="0"/>
                    </a:lnTo>
                    <a:lnTo>
                      <a:pt x="1935" y="2569"/>
                    </a:lnTo>
                    <a:lnTo>
                      <a:pt x="33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3" name="Google Shape;2083;p7"/>
              <p:cNvSpPr/>
              <p:nvPr/>
            </p:nvSpPr>
            <p:spPr>
              <a:xfrm>
                <a:off x="3714930" y="2144845"/>
                <a:ext cx="34605" cy="65628"/>
              </a:xfrm>
              <a:custGeom>
                <a:avLst/>
                <a:gdLst/>
                <a:ahLst/>
                <a:cxnLst/>
                <a:rect l="l" t="t" r="r" b="b"/>
                <a:pathLst>
                  <a:path w="1636" h="3103" extrusionOk="0">
                    <a:moveTo>
                      <a:pt x="1" y="0"/>
                    </a:moveTo>
                    <a:lnTo>
                      <a:pt x="1" y="3103"/>
                    </a:lnTo>
                    <a:lnTo>
                      <a:pt x="334" y="3103"/>
                    </a:lnTo>
                    <a:lnTo>
                      <a:pt x="334" y="1668"/>
                    </a:lnTo>
                    <a:lnTo>
                      <a:pt x="1468" y="1668"/>
                    </a:lnTo>
                    <a:lnTo>
                      <a:pt x="1468" y="1401"/>
                    </a:lnTo>
                    <a:lnTo>
                      <a:pt x="334" y="1401"/>
                    </a:lnTo>
                    <a:lnTo>
                      <a:pt x="334" y="234"/>
                    </a:lnTo>
                    <a:lnTo>
                      <a:pt x="1602" y="234"/>
                    </a:lnTo>
                    <a:lnTo>
                      <a:pt x="163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4" name="Google Shape;2084;p7"/>
              <p:cNvSpPr/>
              <p:nvPr/>
            </p:nvSpPr>
            <p:spPr>
              <a:xfrm>
                <a:off x="3774919" y="2144126"/>
                <a:ext cx="43765" cy="67765"/>
              </a:xfrm>
              <a:custGeom>
                <a:avLst/>
                <a:gdLst/>
                <a:ahLst/>
                <a:cxnLst/>
                <a:rect l="l" t="t" r="r" b="b"/>
                <a:pathLst>
                  <a:path w="2069" h="3204" extrusionOk="0">
                    <a:moveTo>
                      <a:pt x="1168" y="268"/>
                    </a:moveTo>
                    <a:cubicBezTo>
                      <a:pt x="1201" y="268"/>
                      <a:pt x="1301" y="268"/>
                      <a:pt x="1334" y="335"/>
                    </a:cubicBezTo>
                    <a:cubicBezTo>
                      <a:pt x="1401" y="368"/>
                      <a:pt x="1434" y="368"/>
                      <a:pt x="1468" y="401"/>
                    </a:cubicBezTo>
                    <a:cubicBezTo>
                      <a:pt x="1501" y="435"/>
                      <a:pt x="1568" y="501"/>
                      <a:pt x="1568" y="535"/>
                    </a:cubicBezTo>
                    <a:cubicBezTo>
                      <a:pt x="1568" y="568"/>
                      <a:pt x="1601" y="668"/>
                      <a:pt x="1601" y="701"/>
                    </a:cubicBezTo>
                    <a:lnTo>
                      <a:pt x="1601" y="902"/>
                    </a:lnTo>
                    <a:cubicBezTo>
                      <a:pt x="1601" y="1002"/>
                      <a:pt x="1668" y="1068"/>
                      <a:pt x="1635" y="1168"/>
                    </a:cubicBezTo>
                    <a:cubicBezTo>
                      <a:pt x="1601" y="1235"/>
                      <a:pt x="1601" y="1269"/>
                      <a:pt x="1568" y="1335"/>
                    </a:cubicBezTo>
                    <a:lnTo>
                      <a:pt x="1434" y="1435"/>
                    </a:lnTo>
                    <a:cubicBezTo>
                      <a:pt x="1401" y="1502"/>
                      <a:pt x="1301" y="1502"/>
                      <a:pt x="1234" y="1535"/>
                    </a:cubicBezTo>
                    <a:cubicBezTo>
                      <a:pt x="1134" y="1569"/>
                      <a:pt x="1068" y="1569"/>
                      <a:pt x="967" y="1569"/>
                    </a:cubicBezTo>
                    <a:lnTo>
                      <a:pt x="434" y="1569"/>
                    </a:lnTo>
                    <a:lnTo>
                      <a:pt x="434" y="268"/>
                    </a:lnTo>
                    <a:close/>
                    <a:moveTo>
                      <a:pt x="0" y="1"/>
                    </a:moveTo>
                    <a:lnTo>
                      <a:pt x="0" y="3103"/>
                    </a:lnTo>
                    <a:lnTo>
                      <a:pt x="334" y="3103"/>
                    </a:lnTo>
                    <a:lnTo>
                      <a:pt x="334" y="1736"/>
                    </a:lnTo>
                    <a:lnTo>
                      <a:pt x="1001" y="1736"/>
                    </a:lnTo>
                    <a:cubicBezTo>
                      <a:pt x="1201" y="2169"/>
                      <a:pt x="1468" y="2670"/>
                      <a:pt x="1801" y="3203"/>
                    </a:cubicBezTo>
                    <a:lnTo>
                      <a:pt x="2068" y="3036"/>
                    </a:lnTo>
                    <a:lnTo>
                      <a:pt x="1868" y="2770"/>
                    </a:lnTo>
                    <a:cubicBezTo>
                      <a:pt x="1801" y="2670"/>
                      <a:pt x="1668" y="2503"/>
                      <a:pt x="1535" y="2236"/>
                    </a:cubicBezTo>
                    <a:lnTo>
                      <a:pt x="1268" y="1669"/>
                    </a:lnTo>
                    <a:cubicBezTo>
                      <a:pt x="1468" y="1602"/>
                      <a:pt x="1601" y="1535"/>
                      <a:pt x="1701" y="1402"/>
                    </a:cubicBezTo>
                    <a:cubicBezTo>
                      <a:pt x="1835" y="1269"/>
                      <a:pt x="1868" y="1102"/>
                      <a:pt x="1868" y="868"/>
                    </a:cubicBezTo>
                    <a:cubicBezTo>
                      <a:pt x="1868" y="735"/>
                      <a:pt x="1901" y="635"/>
                      <a:pt x="1835" y="535"/>
                    </a:cubicBezTo>
                    <a:cubicBezTo>
                      <a:pt x="1801" y="401"/>
                      <a:pt x="1768" y="368"/>
                      <a:pt x="1701" y="268"/>
                    </a:cubicBezTo>
                    <a:cubicBezTo>
                      <a:pt x="1668" y="201"/>
                      <a:pt x="1635" y="168"/>
                      <a:pt x="1535" y="101"/>
                    </a:cubicBezTo>
                    <a:cubicBezTo>
                      <a:pt x="1468" y="68"/>
                      <a:pt x="1368" y="34"/>
                      <a:pt x="1301" y="34"/>
                    </a:cubicBezTo>
                    <a:cubicBezTo>
                      <a:pt x="1201" y="34"/>
                      <a:pt x="1101" y="1"/>
                      <a:pt x="10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5" name="Google Shape;2085;p7"/>
              <p:cNvSpPr/>
              <p:nvPr/>
            </p:nvSpPr>
            <p:spPr>
              <a:xfrm>
                <a:off x="3840534" y="2144845"/>
                <a:ext cx="49412" cy="66326"/>
              </a:xfrm>
              <a:custGeom>
                <a:avLst/>
                <a:gdLst/>
                <a:ahLst/>
                <a:cxnLst/>
                <a:rect l="l" t="t" r="r" b="b"/>
                <a:pathLst>
                  <a:path w="2336" h="3136" extrusionOk="0">
                    <a:moveTo>
                      <a:pt x="1235" y="234"/>
                    </a:moveTo>
                    <a:lnTo>
                      <a:pt x="1802" y="2068"/>
                    </a:lnTo>
                    <a:lnTo>
                      <a:pt x="701" y="2068"/>
                    </a:lnTo>
                    <a:lnTo>
                      <a:pt x="1235" y="234"/>
                    </a:lnTo>
                    <a:close/>
                    <a:moveTo>
                      <a:pt x="968" y="0"/>
                    </a:moveTo>
                    <a:lnTo>
                      <a:pt x="0" y="3136"/>
                    </a:lnTo>
                    <a:lnTo>
                      <a:pt x="334" y="3136"/>
                    </a:lnTo>
                    <a:lnTo>
                      <a:pt x="567" y="2335"/>
                    </a:lnTo>
                    <a:lnTo>
                      <a:pt x="1835" y="2335"/>
                    </a:lnTo>
                    <a:lnTo>
                      <a:pt x="2068" y="3136"/>
                    </a:lnTo>
                    <a:lnTo>
                      <a:pt x="2335" y="3136"/>
                    </a:lnTo>
                    <a:lnTo>
                      <a:pt x="140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6" name="Google Shape;2086;p7"/>
              <p:cNvSpPr/>
              <p:nvPr/>
            </p:nvSpPr>
            <p:spPr>
              <a:xfrm>
                <a:off x="3918142" y="2144845"/>
                <a:ext cx="46599" cy="66326"/>
              </a:xfrm>
              <a:custGeom>
                <a:avLst/>
                <a:gdLst/>
                <a:ahLst/>
                <a:cxnLst/>
                <a:rect l="l" t="t" r="r" b="b"/>
                <a:pathLst>
                  <a:path w="2203" h="3136" extrusionOk="0">
                    <a:moveTo>
                      <a:pt x="1" y="0"/>
                    </a:moveTo>
                    <a:lnTo>
                      <a:pt x="1" y="3136"/>
                    </a:lnTo>
                    <a:lnTo>
                      <a:pt x="301" y="3136"/>
                    </a:lnTo>
                    <a:lnTo>
                      <a:pt x="301" y="501"/>
                    </a:lnTo>
                    <a:lnTo>
                      <a:pt x="1869" y="3136"/>
                    </a:lnTo>
                    <a:lnTo>
                      <a:pt x="2202" y="3136"/>
                    </a:lnTo>
                    <a:lnTo>
                      <a:pt x="2202" y="0"/>
                    </a:lnTo>
                    <a:lnTo>
                      <a:pt x="1902" y="0"/>
                    </a:lnTo>
                    <a:lnTo>
                      <a:pt x="1902" y="2569"/>
                    </a:lnTo>
                    <a:lnTo>
                      <a:pt x="33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7" name="Google Shape;2087;p7"/>
              <p:cNvSpPr/>
              <p:nvPr/>
            </p:nvSpPr>
            <p:spPr>
              <a:xfrm>
                <a:off x="3993636" y="2142730"/>
                <a:ext cx="41649" cy="68441"/>
              </a:xfrm>
              <a:custGeom>
                <a:avLst/>
                <a:gdLst/>
                <a:ahLst/>
                <a:cxnLst/>
                <a:rect l="l" t="t" r="r" b="b"/>
                <a:pathLst>
                  <a:path w="1969" h="3236" extrusionOk="0">
                    <a:moveTo>
                      <a:pt x="1168" y="0"/>
                    </a:moveTo>
                    <a:cubicBezTo>
                      <a:pt x="768" y="0"/>
                      <a:pt x="501" y="134"/>
                      <a:pt x="301" y="401"/>
                    </a:cubicBezTo>
                    <a:cubicBezTo>
                      <a:pt x="101" y="634"/>
                      <a:pt x="1" y="1068"/>
                      <a:pt x="1" y="1635"/>
                    </a:cubicBezTo>
                    <a:cubicBezTo>
                      <a:pt x="1" y="1902"/>
                      <a:pt x="68" y="2135"/>
                      <a:pt x="101" y="2335"/>
                    </a:cubicBezTo>
                    <a:cubicBezTo>
                      <a:pt x="134" y="2569"/>
                      <a:pt x="201" y="2736"/>
                      <a:pt x="334" y="2836"/>
                    </a:cubicBezTo>
                    <a:cubicBezTo>
                      <a:pt x="468" y="2969"/>
                      <a:pt x="601" y="3102"/>
                      <a:pt x="735" y="3136"/>
                    </a:cubicBezTo>
                    <a:cubicBezTo>
                      <a:pt x="835" y="3169"/>
                      <a:pt x="1002" y="3236"/>
                      <a:pt x="1168" y="3236"/>
                    </a:cubicBezTo>
                    <a:cubicBezTo>
                      <a:pt x="1469" y="3236"/>
                      <a:pt x="1735" y="3169"/>
                      <a:pt x="1969" y="3069"/>
                    </a:cubicBezTo>
                    <a:lnTo>
                      <a:pt x="1902" y="2802"/>
                    </a:lnTo>
                    <a:cubicBezTo>
                      <a:pt x="1669" y="2936"/>
                      <a:pt x="1435" y="2969"/>
                      <a:pt x="1235" y="2969"/>
                    </a:cubicBezTo>
                    <a:cubicBezTo>
                      <a:pt x="968" y="2969"/>
                      <a:pt x="768" y="2836"/>
                      <a:pt x="601" y="2635"/>
                    </a:cubicBezTo>
                    <a:cubicBezTo>
                      <a:pt x="434" y="2435"/>
                      <a:pt x="334" y="2102"/>
                      <a:pt x="334" y="1635"/>
                    </a:cubicBezTo>
                    <a:cubicBezTo>
                      <a:pt x="334" y="1401"/>
                      <a:pt x="334" y="1101"/>
                      <a:pt x="401" y="934"/>
                    </a:cubicBezTo>
                    <a:cubicBezTo>
                      <a:pt x="434" y="767"/>
                      <a:pt x="501" y="601"/>
                      <a:pt x="568" y="501"/>
                    </a:cubicBezTo>
                    <a:cubicBezTo>
                      <a:pt x="601" y="434"/>
                      <a:pt x="668" y="334"/>
                      <a:pt x="801" y="300"/>
                    </a:cubicBezTo>
                    <a:cubicBezTo>
                      <a:pt x="935" y="267"/>
                      <a:pt x="1002" y="267"/>
                      <a:pt x="1168" y="267"/>
                    </a:cubicBezTo>
                    <a:cubicBezTo>
                      <a:pt x="1335" y="267"/>
                      <a:pt x="1502" y="300"/>
                      <a:pt x="1635" y="334"/>
                    </a:cubicBezTo>
                    <a:lnTo>
                      <a:pt x="1635" y="767"/>
                    </a:lnTo>
                    <a:lnTo>
                      <a:pt x="1936" y="767"/>
                    </a:lnTo>
                    <a:lnTo>
                      <a:pt x="1936" y="167"/>
                    </a:lnTo>
                    <a:cubicBezTo>
                      <a:pt x="1669" y="67"/>
                      <a:pt x="1435" y="0"/>
                      <a:pt x="11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8" name="Google Shape;2088;p7"/>
              <p:cNvSpPr/>
              <p:nvPr/>
            </p:nvSpPr>
            <p:spPr>
              <a:xfrm>
                <a:off x="4062085" y="2144126"/>
                <a:ext cx="26123" cy="67046"/>
              </a:xfrm>
              <a:custGeom>
                <a:avLst/>
                <a:gdLst/>
                <a:ahLst/>
                <a:cxnLst/>
                <a:rect l="l" t="t" r="r" b="b"/>
                <a:pathLst>
                  <a:path w="1235" h="3170" extrusionOk="0">
                    <a:moveTo>
                      <a:pt x="0" y="1"/>
                    </a:moveTo>
                    <a:lnTo>
                      <a:pt x="0" y="234"/>
                    </a:lnTo>
                    <a:lnTo>
                      <a:pt x="434" y="234"/>
                    </a:lnTo>
                    <a:lnTo>
                      <a:pt x="434" y="2903"/>
                    </a:lnTo>
                    <a:lnTo>
                      <a:pt x="0" y="2903"/>
                    </a:lnTo>
                    <a:lnTo>
                      <a:pt x="0" y="3170"/>
                    </a:lnTo>
                    <a:lnTo>
                      <a:pt x="1235" y="3170"/>
                    </a:lnTo>
                    <a:lnTo>
                      <a:pt x="1235" y="2903"/>
                    </a:lnTo>
                    <a:lnTo>
                      <a:pt x="768" y="2903"/>
                    </a:lnTo>
                    <a:lnTo>
                      <a:pt x="768" y="234"/>
                    </a:lnTo>
                    <a:lnTo>
                      <a:pt x="1235" y="234"/>
                    </a:lnTo>
                    <a:lnTo>
                      <a:pt x="123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9" name="Google Shape;2089;p7"/>
              <p:cNvSpPr/>
              <p:nvPr/>
            </p:nvSpPr>
            <p:spPr>
              <a:xfrm>
                <a:off x="4115009" y="2144845"/>
                <a:ext cx="40232" cy="67046"/>
              </a:xfrm>
              <a:custGeom>
                <a:avLst/>
                <a:gdLst/>
                <a:ahLst/>
                <a:cxnLst/>
                <a:rect l="l" t="t" r="r" b="b"/>
                <a:pathLst>
                  <a:path w="1902" h="3170" extrusionOk="0">
                    <a:moveTo>
                      <a:pt x="934" y="0"/>
                    </a:moveTo>
                    <a:cubicBezTo>
                      <a:pt x="834" y="0"/>
                      <a:pt x="634" y="34"/>
                      <a:pt x="567" y="34"/>
                    </a:cubicBezTo>
                    <a:cubicBezTo>
                      <a:pt x="501" y="34"/>
                      <a:pt x="367" y="100"/>
                      <a:pt x="267" y="167"/>
                    </a:cubicBezTo>
                    <a:cubicBezTo>
                      <a:pt x="200" y="200"/>
                      <a:pt x="100" y="267"/>
                      <a:pt x="67" y="401"/>
                    </a:cubicBezTo>
                    <a:cubicBezTo>
                      <a:pt x="34" y="534"/>
                      <a:pt x="0" y="667"/>
                      <a:pt x="0" y="768"/>
                    </a:cubicBezTo>
                    <a:cubicBezTo>
                      <a:pt x="0" y="1001"/>
                      <a:pt x="34" y="1168"/>
                      <a:pt x="167" y="1268"/>
                    </a:cubicBezTo>
                    <a:cubicBezTo>
                      <a:pt x="267" y="1401"/>
                      <a:pt x="434" y="1501"/>
                      <a:pt x="667" y="1568"/>
                    </a:cubicBezTo>
                    <a:lnTo>
                      <a:pt x="934" y="1668"/>
                    </a:lnTo>
                    <a:cubicBezTo>
                      <a:pt x="1034" y="1702"/>
                      <a:pt x="1101" y="1702"/>
                      <a:pt x="1168" y="1735"/>
                    </a:cubicBezTo>
                    <a:cubicBezTo>
                      <a:pt x="1201" y="1768"/>
                      <a:pt x="1268" y="1768"/>
                      <a:pt x="1335" y="1835"/>
                    </a:cubicBezTo>
                    <a:lnTo>
                      <a:pt x="1435" y="1935"/>
                    </a:lnTo>
                    <a:cubicBezTo>
                      <a:pt x="1501" y="2002"/>
                      <a:pt x="1501" y="2002"/>
                      <a:pt x="1535" y="2068"/>
                    </a:cubicBezTo>
                    <a:cubicBezTo>
                      <a:pt x="1568" y="2169"/>
                      <a:pt x="1568" y="2202"/>
                      <a:pt x="1568" y="2269"/>
                    </a:cubicBezTo>
                    <a:cubicBezTo>
                      <a:pt x="1568" y="2502"/>
                      <a:pt x="1535" y="2602"/>
                      <a:pt x="1401" y="2736"/>
                    </a:cubicBezTo>
                    <a:cubicBezTo>
                      <a:pt x="1268" y="2869"/>
                      <a:pt x="1101" y="2902"/>
                      <a:pt x="901" y="2902"/>
                    </a:cubicBezTo>
                    <a:cubicBezTo>
                      <a:pt x="834" y="2902"/>
                      <a:pt x="701" y="2902"/>
                      <a:pt x="567" y="2869"/>
                    </a:cubicBezTo>
                    <a:cubicBezTo>
                      <a:pt x="434" y="2836"/>
                      <a:pt x="367" y="2769"/>
                      <a:pt x="334" y="2769"/>
                    </a:cubicBezTo>
                    <a:cubicBezTo>
                      <a:pt x="267" y="2769"/>
                      <a:pt x="200" y="2736"/>
                      <a:pt x="100" y="2702"/>
                    </a:cubicBezTo>
                    <a:lnTo>
                      <a:pt x="34" y="2936"/>
                    </a:lnTo>
                    <a:cubicBezTo>
                      <a:pt x="267" y="3069"/>
                      <a:pt x="567" y="3169"/>
                      <a:pt x="934" y="3169"/>
                    </a:cubicBezTo>
                    <a:cubicBezTo>
                      <a:pt x="1234" y="3169"/>
                      <a:pt x="1468" y="3069"/>
                      <a:pt x="1668" y="2902"/>
                    </a:cubicBezTo>
                    <a:cubicBezTo>
                      <a:pt x="1835" y="2736"/>
                      <a:pt x="1902" y="2535"/>
                      <a:pt x="1902" y="2235"/>
                    </a:cubicBezTo>
                    <a:cubicBezTo>
                      <a:pt x="1902" y="2169"/>
                      <a:pt x="1868" y="2035"/>
                      <a:pt x="1868" y="2002"/>
                    </a:cubicBezTo>
                    <a:cubicBezTo>
                      <a:pt x="1868" y="1935"/>
                      <a:pt x="1835" y="1868"/>
                      <a:pt x="1835" y="1835"/>
                    </a:cubicBezTo>
                    <a:cubicBezTo>
                      <a:pt x="1835" y="1768"/>
                      <a:pt x="1768" y="1768"/>
                      <a:pt x="1735" y="1702"/>
                    </a:cubicBezTo>
                    <a:cubicBezTo>
                      <a:pt x="1701" y="1601"/>
                      <a:pt x="1601" y="1601"/>
                      <a:pt x="1601" y="1568"/>
                    </a:cubicBezTo>
                    <a:cubicBezTo>
                      <a:pt x="1601" y="1535"/>
                      <a:pt x="1568" y="1535"/>
                      <a:pt x="1468" y="1501"/>
                    </a:cubicBezTo>
                    <a:cubicBezTo>
                      <a:pt x="1401" y="1435"/>
                      <a:pt x="1368" y="1401"/>
                      <a:pt x="1301" y="1401"/>
                    </a:cubicBezTo>
                    <a:cubicBezTo>
                      <a:pt x="1268" y="1401"/>
                      <a:pt x="1234" y="1401"/>
                      <a:pt x="1134" y="1368"/>
                    </a:cubicBezTo>
                    <a:cubicBezTo>
                      <a:pt x="1101" y="1335"/>
                      <a:pt x="1068" y="1335"/>
                      <a:pt x="1068" y="1335"/>
                    </a:cubicBezTo>
                    <a:lnTo>
                      <a:pt x="767" y="1235"/>
                    </a:lnTo>
                    <a:cubicBezTo>
                      <a:pt x="567" y="1168"/>
                      <a:pt x="434" y="1068"/>
                      <a:pt x="401" y="1034"/>
                    </a:cubicBezTo>
                    <a:cubicBezTo>
                      <a:pt x="367" y="1001"/>
                      <a:pt x="334" y="868"/>
                      <a:pt x="334" y="734"/>
                    </a:cubicBezTo>
                    <a:cubicBezTo>
                      <a:pt x="334" y="367"/>
                      <a:pt x="534" y="200"/>
                      <a:pt x="1001" y="200"/>
                    </a:cubicBezTo>
                    <a:cubicBezTo>
                      <a:pt x="1234" y="200"/>
                      <a:pt x="1501" y="234"/>
                      <a:pt x="1735" y="334"/>
                    </a:cubicBezTo>
                    <a:lnTo>
                      <a:pt x="1768" y="167"/>
                    </a:lnTo>
                    <a:cubicBezTo>
                      <a:pt x="1535" y="34"/>
                      <a:pt x="1268" y="0"/>
                      <a:pt x="9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0" name="Google Shape;2090;p7"/>
              <p:cNvSpPr/>
              <p:nvPr/>
            </p:nvSpPr>
            <p:spPr>
              <a:xfrm>
                <a:off x="4179926" y="2142730"/>
                <a:ext cx="41649" cy="68441"/>
              </a:xfrm>
              <a:custGeom>
                <a:avLst/>
                <a:gdLst/>
                <a:ahLst/>
                <a:cxnLst/>
                <a:rect l="l" t="t" r="r" b="b"/>
                <a:pathLst>
                  <a:path w="1969" h="3236" extrusionOk="0">
                    <a:moveTo>
                      <a:pt x="1168" y="0"/>
                    </a:moveTo>
                    <a:cubicBezTo>
                      <a:pt x="734" y="0"/>
                      <a:pt x="500" y="134"/>
                      <a:pt x="300" y="401"/>
                    </a:cubicBezTo>
                    <a:cubicBezTo>
                      <a:pt x="67" y="634"/>
                      <a:pt x="0" y="1068"/>
                      <a:pt x="0" y="1635"/>
                    </a:cubicBezTo>
                    <a:cubicBezTo>
                      <a:pt x="0" y="1902"/>
                      <a:pt x="33" y="2135"/>
                      <a:pt x="67" y="2335"/>
                    </a:cubicBezTo>
                    <a:cubicBezTo>
                      <a:pt x="134" y="2569"/>
                      <a:pt x="200" y="2736"/>
                      <a:pt x="334" y="2836"/>
                    </a:cubicBezTo>
                    <a:cubicBezTo>
                      <a:pt x="467" y="2969"/>
                      <a:pt x="601" y="3102"/>
                      <a:pt x="701" y="3136"/>
                    </a:cubicBezTo>
                    <a:cubicBezTo>
                      <a:pt x="834" y="3169"/>
                      <a:pt x="1001" y="3236"/>
                      <a:pt x="1168" y="3236"/>
                    </a:cubicBezTo>
                    <a:cubicBezTo>
                      <a:pt x="1468" y="3236"/>
                      <a:pt x="1701" y="3169"/>
                      <a:pt x="1968" y="3069"/>
                    </a:cubicBezTo>
                    <a:lnTo>
                      <a:pt x="1868" y="2802"/>
                    </a:lnTo>
                    <a:cubicBezTo>
                      <a:pt x="1668" y="2936"/>
                      <a:pt x="1434" y="2969"/>
                      <a:pt x="1201" y="2969"/>
                    </a:cubicBezTo>
                    <a:cubicBezTo>
                      <a:pt x="967" y="2969"/>
                      <a:pt x="767" y="2836"/>
                      <a:pt x="601" y="2635"/>
                    </a:cubicBezTo>
                    <a:cubicBezTo>
                      <a:pt x="434" y="2435"/>
                      <a:pt x="334" y="2102"/>
                      <a:pt x="334" y="1635"/>
                    </a:cubicBezTo>
                    <a:cubicBezTo>
                      <a:pt x="334" y="1401"/>
                      <a:pt x="367" y="1101"/>
                      <a:pt x="434" y="934"/>
                    </a:cubicBezTo>
                    <a:cubicBezTo>
                      <a:pt x="467" y="767"/>
                      <a:pt x="534" y="601"/>
                      <a:pt x="601" y="501"/>
                    </a:cubicBezTo>
                    <a:cubicBezTo>
                      <a:pt x="634" y="434"/>
                      <a:pt x="701" y="334"/>
                      <a:pt x="834" y="300"/>
                    </a:cubicBezTo>
                    <a:cubicBezTo>
                      <a:pt x="967" y="267"/>
                      <a:pt x="1034" y="267"/>
                      <a:pt x="1201" y="267"/>
                    </a:cubicBezTo>
                    <a:cubicBezTo>
                      <a:pt x="1368" y="267"/>
                      <a:pt x="1535" y="300"/>
                      <a:pt x="1668" y="334"/>
                    </a:cubicBezTo>
                    <a:lnTo>
                      <a:pt x="1668" y="767"/>
                    </a:lnTo>
                    <a:lnTo>
                      <a:pt x="1935" y="767"/>
                    </a:lnTo>
                    <a:lnTo>
                      <a:pt x="1935" y="167"/>
                    </a:lnTo>
                    <a:cubicBezTo>
                      <a:pt x="1668" y="67"/>
                      <a:pt x="1401" y="0"/>
                      <a:pt x="11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p7"/>
              <p:cNvSpPr/>
              <p:nvPr/>
            </p:nvSpPr>
            <p:spPr>
              <a:xfrm>
                <a:off x="4249771" y="2142730"/>
                <a:ext cx="47297" cy="69160"/>
              </a:xfrm>
              <a:custGeom>
                <a:avLst/>
                <a:gdLst/>
                <a:ahLst/>
                <a:cxnLst/>
                <a:rect l="l" t="t" r="r" b="b"/>
                <a:pathLst>
                  <a:path w="2236" h="3270" extrusionOk="0">
                    <a:moveTo>
                      <a:pt x="1068" y="300"/>
                    </a:moveTo>
                    <a:cubicBezTo>
                      <a:pt x="1368" y="300"/>
                      <a:pt x="1568" y="401"/>
                      <a:pt x="1702" y="601"/>
                    </a:cubicBezTo>
                    <a:cubicBezTo>
                      <a:pt x="1835" y="801"/>
                      <a:pt x="1868" y="1134"/>
                      <a:pt x="1868" y="1635"/>
                    </a:cubicBezTo>
                    <a:cubicBezTo>
                      <a:pt x="1868" y="2135"/>
                      <a:pt x="1835" y="2469"/>
                      <a:pt x="1702" y="2669"/>
                    </a:cubicBezTo>
                    <a:cubicBezTo>
                      <a:pt x="1568" y="2902"/>
                      <a:pt x="1368" y="2969"/>
                      <a:pt x="1068" y="2969"/>
                    </a:cubicBezTo>
                    <a:cubicBezTo>
                      <a:pt x="801" y="2969"/>
                      <a:pt x="568" y="2902"/>
                      <a:pt x="467" y="2669"/>
                    </a:cubicBezTo>
                    <a:cubicBezTo>
                      <a:pt x="334" y="2469"/>
                      <a:pt x="234" y="2135"/>
                      <a:pt x="301" y="1635"/>
                    </a:cubicBezTo>
                    <a:cubicBezTo>
                      <a:pt x="301" y="1134"/>
                      <a:pt x="334" y="801"/>
                      <a:pt x="467" y="601"/>
                    </a:cubicBezTo>
                    <a:cubicBezTo>
                      <a:pt x="568" y="401"/>
                      <a:pt x="801" y="300"/>
                      <a:pt x="1068" y="300"/>
                    </a:cubicBezTo>
                    <a:close/>
                    <a:moveTo>
                      <a:pt x="1068" y="0"/>
                    </a:moveTo>
                    <a:cubicBezTo>
                      <a:pt x="901" y="0"/>
                      <a:pt x="734" y="67"/>
                      <a:pt x="634" y="100"/>
                    </a:cubicBezTo>
                    <a:cubicBezTo>
                      <a:pt x="501" y="134"/>
                      <a:pt x="467" y="234"/>
                      <a:pt x="367" y="300"/>
                    </a:cubicBezTo>
                    <a:cubicBezTo>
                      <a:pt x="301" y="401"/>
                      <a:pt x="234" y="467"/>
                      <a:pt x="167" y="634"/>
                    </a:cubicBezTo>
                    <a:cubicBezTo>
                      <a:pt x="67" y="801"/>
                      <a:pt x="67" y="968"/>
                      <a:pt x="34" y="1101"/>
                    </a:cubicBezTo>
                    <a:cubicBezTo>
                      <a:pt x="0" y="1234"/>
                      <a:pt x="0" y="1435"/>
                      <a:pt x="0" y="1635"/>
                    </a:cubicBezTo>
                    <a:cubicBezTo>
                      <a:pt x="0" y="1835"/>
                      <a:pt x="34" y="2002"/>
                      <a:pt x="34" y="2168"/>
                    </a:cubicBezTo>
                    <a:cubicBezTo>
                      <a:pt x="34" y="2335"/>
                      <a:pt x="67" y="2502"/>
                      <a:pt x="134" y="2635"/>
                    </a:cubicBezTo>
                    <a:cubicBezTo>
                      <a:pt x="167" y="2769"/>
                      <a:pt x="234" y="2902"/>
                      <a:pt x="334" y="2969"/>
                    </a:cubicBezTo>
                    <a:cubicBezTo>
                      <a:pt x="401" y="3069"/>
                      <a:pt x="534" y="3136"/>
                      <a:pt x="668" y="3169"/>
                    </a:cubicBezTo>
                    <a:cubicBezTo>
                      <a:pt x="801" y="3236"/>
                      <a:pt x="968" y="3269"/>
                      <a:pt x="1135" y="3269"/>
                    </a:cubicBezTo>
                    <a:cubicBezTo>
                      <a:pt x="1301" y="3269"/>
                      <a:pt x="1401" y="3236"/>
                      <a:pt x="1568" y="3169"/>
                    </a:cubicBezTo>
                    <a:cubicBezTo>
                      <a:pt x="1735" y="3136"/>
                      <a:pt x="1835" y="3069"/>
                      <a:pt x="1902" y="2969"/>
                    </a:cubicBezTo>
                    <a:cubicBezTo>
                      <a:pt x="2002" y="2902"/>
                      <a:pt x="2069" y="2802"/>
                      <a:pt x="2135" y="2635"/>
                    </a:cubicBezTo>
                    <a:cubicBezTo>
                      <a:pt x="2169" y="2469"/>
                      <a:pt x="2169" y="2302"/>
                      <a:pt x="2202" y="2168"/>
                    </a:cubicBezTo>
                    <a:cubicBezTo>
                      <a:pt x="2235" y="2068"/>
                      <a:pt x="2235" y="1835"/>
                      <a:pt x="2235" y="1635"/>
                    </a:cubicBezTo>
                    <a:cubicBezTo>
                      <a:pt x="2235" y="1435"/>
                      <a:pt x="2235" y="1268"/>
                      <a:pt x="2202" y="1101"/>
                    </a:cubicBezTo>
                    <a:cubicBezTo>
                      <a:pt x="2169" y="934"/>
                      <a:pt x="2135" y="767"/>
                      <a:pt x="2069" y="634"/>
                    </a:cubicBezTo>
                    <a:cubicBezTo>
                      <a:pt x="2035" y="501"/>
                      <a:pt x="1969" y="401"/>
                      <a:pt x="1868" y="300"/>
                    </a:cubicBezTo>
                    <a:cubicBezTo>
                      <a:pt x="1768" y="234"/>
                      <a:pt x="1668" y="134"/>
                      <a:pt x="1535" y="100"/>
                    </a:cubicBezTo>
                    <a:cubicBezTo>
                      <a:pt x="1401" y="67"/>
                      <a:pt x="1235" y="0"/>
                      <a:pt x="10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92" name="Google Shape;2092;p7"/>
            <p:cNvSpPr/>
            <p:nvPr/>
          </p:nvSpPr>
          <p:spPr>
            <a:xfrm>
              <a:off x="5542400" y="2100387"/>
              <a:ext cx="661862" cy="131955"/>
            </a:xfrm>
            <a:custGeom>
              <a:avLst/>
              <a:gdLst/>
              <a:ahLst/>
              <a:cxnLst/>
              <a:rect l="l" t="t" r="r" b="b"/>
              <a:pathLst>
                <a:path w="31290" h="6239" extrusionOk="0">
                  <a:moveTo>
                    <a:pt x="1068" y="0"/>
                  </a:moveTo>
                  <a:cubicBezTo>
                    <a:pt x="468" y="0"/>
                    <a:pt x="1" y="467"/>
                    <a:pt x="1" y="1035"/>
                  </a:cubicBezTo>
                  <a:lnTo>
                    <a:pt x="1" y="5204"/>
                  </a:lnTo>
                  <a:cubicBezTo>
                    <a:pt x="1" y="5805"/>
                    <a:pt x="468" y="6238"/>
                    <a:pt x="1068" y="6238"/>
                  </a:cubicBezTo>
                  <a:lnTo>
                    <a:pt x="30256" y="6238"/>
                  </a:lnTo>
                  <a:cubicBezTo>
                    <a:pt x="30823" y="6238"/>
                    <a:pt x="31290" y="5771"/>
                    <a:pt x="31290" y="5204"/>
                  </a:cubicBezTo>
                  <a:lnTo>
                    <a:pt x="31290" y="1035"/>
                  </a:lnTo>
                  <a:cubicBezTo>
                    <a:pt x="31290" y="467"/>
                    <a:pt x="30823" y="0"/>
                    <a:pt x="3025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p7"/>
            <p:cNvSpPr/>
            <p:nvPr/>
          </p:nvSpPr>
          <p:spPr>
            <a:xfrm>
              <a:off x="2945148" y="2100039"/>
              <a:ext cx="397265" cy="132653"/>
            </a:xfrm>
            <a:custGeom>
              <a:avLst/>
              <a:gdLst/>
              <a:ahLst/>
              <a:cxnLst/>
              <a:rect l="l" t="t" r="r" b="b"/>
              <a:pathLst>
                <a:path w="18781" h="6272" extrusionOk="0">
                  <a:moveTo>
                    <a:pt x="1034" y="1"/>
                  </a:moveTo>
                  <a:cubicBezTo>
                    <a:pt x="467" y="1"/>
                    <a:pt x="0" y="468"/>
                    <a:pt x="0" y="1068"/>
                  </a:cubicBezTo>
                  <a:lnTo>
                    <a:pt x="0" y="5238"/>
                  </a:lnTo>
                  <a:cubicBezTo>
                    <a:pt x="0" y="5805"/>
                    <a:pt x="467" y="6272"/>
                    <a:pt x="1034" y="6272"/>
                  </a:cubicBezTo>
                  <a:lnTo>
                    <a:pt x="17713" y="6272"/>
                  </a:lnTo>
                  <a:cubicBezTo>
                    <a:pt x="18280" y="6272"/>
                    <a:pt x="18780" y="5805"/>
                    <a:pt x="18780" y="5238"/>
                  </a:cubicBezTo>
                  <a:lnTo>
                    <a:pt x="18780" y="1068"/>
                  </a:lnTo>
                  <a:cubicBezTo>
                    <a:pt x="18780" y="468"/>
                    <a:pt x="18313" y="1"/>
                    <a:pt x="1771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94" name="Google Shape;2094;p7"/>
            <p:cNvGrpSpPr/>
            <p:nvPr/>
          </p:nvGrpSpPr>
          <p:grpSpPr>
            <a:xfrm>
              <a:off x="3000885" y="2131087"/>
              <a:ext cx="281540" cy="70556"/>
              <a:chOff x="3000885" y="2142730"/>
              <a:chExt cx="281540" cy="70556"/>
            </a:xfrm>
          </p:grpSpPr>
          <p:sp>
            <p:nvSpPr>
              <p:cNvPr id="2095" name="Google Shape;2095;p7"/>
              <p:cNvSpPr/>
              <p:nvPr/>
            </p:nvSpPr>
            <p:spPr>
              <a:xfrm>
                <a:off x="3000885" y="2144845"/>
                <a:ext cx="38815" cy="68441"/>
              </a:xfrm>
              <a:custGeom>
                <a:avLst/>
                <a:gdLst/>
                <a:ahLst/>
                <a:cxnLst/>
                <a:rect l="l" t="t" r="r" b="b"/>
                <a:pathLst>
                  <a:path w="1835" h="3236" extrusionOk="0">
                    <a:moveTo>
                      <a:pt x="968" y="234"/>
                    </a:moveTo>
                    <a:cubicBezTo>
                      <a:pt x="1034" y="234"/>
                      <a:pt x="1168" y="334"/>
                      <a:pt x="1235" y="367"/>
                    </a:cubicBezTo>
                    <a:cubicBezTo>
                      <a:pt x="1335" y="401"/>
                      <a:pt x="1368" y="401"/>
                      <a:pt x="1401" y="501"/>
                    </a:cubicBezTo>
                    <a:cubicBezTo>
                      <a:pt x="1435" y="567"/>
                      <a:pt x="1501" y="667"/>
                      <a:pt x="1535" y="701"/>
                    </a:cubicBezTo>
                    <a:cubicBezTo>
                      <a:pt x="1568" y="734"/>
                      <a:pt x="1568" y="834"/>
                      <a:pt x="1601" y="934"/>
                    </a:cubicBezTo>
                    <a:cubicBezTo>
                      <a:pt x="1668" y="1068"/>
                      <a:pt x="1668" y="1201"/>
                      <a:pt x="1668" y="1268"/>
                    </a:cubicBezTo>
                    <a:lnTo>
                      <a:pt x="1668" y="1668"/>
                    </a:lnTo>
                    <a:lnTo>
                      <a:pt x="1668" y="1902"/>
                    </a:lnTo>
                    <a:lnTo>
                      <a:pt x="1668" y="2169"/>
                    </a:lnTo>
                    <a:cubicBezTo>
                      <a:pt x="1668" y="2235"/>
                      <a:pt x="1668" y="2369"/>
                      <a:pt x="1601" y="2402"/>
                    </a:cubicBezTo>
                    <a:cubicBezTo>
                      <a:pt x="1568" y="2435"/>
                      <a:pt x="1568" y="2569"/>
                      <a:pt x="1535" y="2602"/>
                    </a:cubicBezTo>
                    <a:cubicBezTo>
                      <a:pt x="1501" y="2669"/>
                      <a:pt x="1468" y="2736"/>
                      <a:pt x="1401" y="2769"/>
                    </a:cubicBezTo>
                    <a:cubicBezTo>
                      <a:pt x="1368" y="2836"/>
                      <a:pt x="1335" y="2869"/>
                      <a:pt x="1235" y="2902"/>
                    </a:cubicBezTo>
                    <a:cubicBezTo>
                      <a:pt x="1168" y="2936"/>
                      <a:pt x="1068" y="2936"/>
                      <a:pt x="1001" y="2936"/>
                    </a:cubicBezTo>
                    <a:cubicBezTo>
                      <a:pt x="951" y="2936"/>
                      <a:pt x="909" y="2944"/>
                      <a:pt x="868" y="2944"/>
                    </a:cubicBezTo>
                    <a:cubicBezTo>
                      <a:pt x="826" y="2944"/>
                      <a:pt x="784" y="2936"/>
                      <a:pt x="734" y="2902"/>
                    </a:cubicBezTo>
                    <a:cubicBezTo>
                      <a:pt x="667" y="2869"/>
                      <a:pt x="601" y="2869"/>
                      <a:pt x="567" y="2769"/>
                    </a:cubicBezTo>
                    <a:cubicBezTo>
                      <a:pt x="534" y="2702"/>
                      <a:pt x="501" y="2669"/>
                      <a:pt x="434" y="2569"/>
                    </a:cubicBezTo>
                    <a:cubicBezTo>
                      <a:pt x="401" y="2502"/>
                      <a:pt x="401" y="2402"/>
                      <a:pt x="367" y="2269"/>
                    </a:cubicBezTo>
                    <a:cubicBezTo>
                      <a:pt x="334" y="2169"/>
                      <a:pt x="334" y="2035"/>
                      <a:pt x="334" y="1935"/>
                    </a:cubicBezTo>
                    <a:lnTo>
                      <a:pt x="334" y="1568"/>
                    </a:lnTo>
                    <a:lnTo>
                      <a:pt x="334" y="1268"/>
                    </a:lnTo>
                    <a:lnTo>
                      <a:pt x="334" y="1001"/>
                    </a:lnTo>
                    <a:cubicBezTo>
                      <a:pt x="334" y="901"/>
                      <a:pt x="334" y="834"/>
                      <a:pt x="367" y="734"/>
                    </a:cubicBezTo>
                    <a:cubicBezTo>
                      <a:pt x="401" y="667"/>
                      <a:pt x="401" y="634"/>
                      <a:pt x="434" y="534"/>
                    </a:cubicBezTo>
                    <a:cubicBezTo>
                      <a:pt x="501" y="434"/>
                      <a:pt x="534" y="401"/>
                      <a:pt x="567" y="367"/>
                    </a:cubicBezTo>
                    <a:cubicBezTo>
                      <a:pt x="634" y="334"/>
                      <a:pt x="701" y="334"/>
                      <a:pt x="734" y="301"/>
                    </a:cubicBezTo>
                    <a:cubicBezTo>
                      <a:pt x="768" y="234"/>
                      <a:pt x="868" y="234"/>
                      <a:pt x="968" y="234"/>
                    </a:cubicBezTo>
                    <a:close/>
                    <a:moveTo>
                      <a:pt x="901" y="0"/>
                    </a:moveTo>
                    <a:cubicBezTo>
                      <a:pt x="768" y="0"/>
                      <a:pt x="667" y="0"/>
                      <a:pt x="567" y="34"/>
                    </a:cubicBezTo>
                    <a:cubicBezTo>
                      <a:pt x="501" y="67"/>
                      <a:pt x="401" y="134"/>
                      <a:pt x="334" y="200"/>
                    </a:cubicBezTo>
                    <a:cubicBezTo>
                      <a:pt x="234" y="267"/>
                      <a:pt x="200" y="367"/>
                      <a:pt x="167" y="434"/>
                    </a:cubicBezTo>
                    <a:cubicBezTo>
                      <a:pt x="100" y="534"/>
                      <a:pt x="67" y="667"/>
                      <a:pt x="67" y="768"/>
                    </a:cubicBezTo>
                    <a:cubicBezTo>
                      <a:pt x="67" y="901"/>
                      <a:pt x="34" y="1034"/>
                      <a:pt x="34" y="1168"/>
                    </a:cubicBezTo>
                    <a:lnTo>
                      <a:pt x="34" y="1601"/>
                    </a:lnTo>
                    <a:cubicBezTo>
                      <a:pt x="34" y="1735"/>
                      <a:pt x="0" y="1868"/>
                      <a:pt x="0" y="2002"/>
                    </a:cubicBezTo>
                    <a:cubicBezTo>
                      <a:pt x="0" y="2135"/>
                      <a:pt x="0" y="2202"/>
                      <a:pt x="34" y="2335"/>
                    </a:cubicBezTo>
                    <a:cubicBezTo>
                      <a:pt x="67" y="2435"/>
                      <a:pt x="67" y="2535"/>
                      <a:pt x="100" y="2636"/>
                    </a:cubicBezTo>
                    <a:lnTo>
                      <a:pt x="234" y="2869"/>
                    </a:lnTo>
                    <a:cubicBezTo>
                      <a:pt x="267" y="2936"/>
                      <a:pt x="367" y="3036"/>
                      <a:pt x="401" y="3069"/>
                    </a:cubicBezTo>
                    <a:cubicBezTo>
                      <a:pt x="434" y="3136"/>
                      <a:pt x="534" y="3169"/>
                      <a:pt x="601" y="3203"/>
                    </a:cubicBezTo>
                    <a:cubicBezTo>
                      <a:pt x="701" y="3236"/>
                      <a:pt x="768" y="3236"/>
                      <a:pt x="901" y="3236"/>
                    </a:cubicBezTo>
                    <a:cubicBezTo>
                      <a:pt x="1001" y="3236"/>
                      <a:pt x="1101" y="3236"/>
                      <a:pt x="1201" y="3203"/>
                    </a:cubicBezTo>
                    <a:cubicBezTo>
                      <a:pt x="1268" y="3169"/>
                      <a:pt x="1335" y="3169"/>
                      <a:pt x="1401" y="3069"/>
                    </a:cubicBezTo>
                    <a:cubicBezTo>
                      <a:pt x="1501" y="3002"/>
                      <a:pt x="1535" y="2936"/>
                      <a:pt x="1568" y="2869"/>
                    </a:cubicBezTo>
                    <a:lnTo>
                      <a:pt x="1702" y="2636"/>
                    </a:lnTo>
                    <a:cubicBezTo>
                      <a:pt x="1735" y="2535"/>
                      <a:pt x="1735" y="2469"/>
                      <a:pt x="1802" y="2335"/>
                    </a:cubicBezTo>
                    <a:cubicBezTo>
                      <a:pt x="1835" y="2202"/>
                      <a:pt x="1835" y="2135"/>
                      <a:pt x="1835" y="2002"/>
                    </a:cubicBezTo>
                    <a:lnTo>
                      <a:pt x="1835" y="1601"/>
                    </a:lnTo>
                    <a:lnTo>
                      <a:pt x="1835" y="1235"/>
                    </a:lnTo>
                    <a:cubicBezTo>
                      <a:pt x="1835" y="1101"/>
                      <a:pt x="1835" y="1034"/>
                      <a:pt x="1802" y="901"/>
                    </a:cubicBezTo>
                    <a:cubicBezTo>
                      <a:pt x="1735" y="768"/>
                      <a:pt x="1735" y="701"/>
                      <a:pt x="1702" y="601"/>
                    </a:cubicBezTo>
                    <a:lnTo>
                      <a:pt x="1568" y="367"/>
                    </a:lnTo>
                    <a:cubicBezTo>
                      <a:pt x="1535" y="301"/>
                      <a:pt x="1435" y="200"/>
                      <a:pt x="1401" y="167"/>
                    </a:cubicBezTo>
                    <a:cubicBezTo>
                      <a:pt x="1368" y="100"/>
                      <a:pt x="1268" y="67"/>
                      <a:pt x="1201" y="34"/>
                    </a:cubicBezTo>
                    <a:cubicBezTo>
                      <a:pt x="1101" y="0"/>
                      <a:pt x="1034" y="0"/>
                      <a:pt x="9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6" name="Google Shape;2096;p7"/>
              <p:cNvSpPr/>
              <p:nvPr/>
            </p:nvSpPr>
            <p:spPr>
              <a:xfrm>
                <a:off x="3069314" y="2142730"/>
                <a:ext cx="38836" cy="69858"/>
              </a:xfrm>
              <a:custGeom>
                <a:avLst/>
                <a:gdLst/>
                <a:ahLst/>
                <a:cxnLst/>
                <a:rect l="l" t="t" r="r" b="b"/>
                <a:pathLst>
                  <a:path w="1836" h="3303" extrusionOk="0">
                    <a:moveTo>
                      <a:pt x="902" y="401"/>
                    </a:moveTo>
                    <a:cubicBezTo>
                      <a:pt x="1102" y="401"/>
                      <a:pt x="1269" y="467"/>
                      <a:pt x="1335" y="634"/>
                    </a:cubicBezTo>
                    <a:cubicBezTo>
                      <a:pt x="1435" y="801"/>
                      <a:pt x="1469" y="1068"/>
                      <a:pt x="1469" y="1435"/>
                    </a:cubicBezTo>
                    <a:lnTo>
                      <a:pt x="1469" y="1635"/>
                    </a:lnTo>
                    <a:cubicBezTo>
                      <a:pt x="1302" y="1768"/>
                      <a:pt x="1168" y="1802"/>
                      <a:pt x="1102" y="1835"/>
                    </a:cubicBezTo>
                    <a:cubicBezTo>
                      <a:pt x="1002" y="1902"/>
                      <a:pt x="935" y="1902"/>
                      <a:pt x="802" y="1902"/>
                    </a:cubicBezTo>
                    <a:cubicBezTo>
                      <a:pt x="601" y="1902"/>
                      <a:pt x="468" y="1835"/>
                      <a:pt x="401" y="1735"/>
                    </a:cubicBezTo>
                    <a:cubicBezTo>
                      <a:pt x="301" y="1601"/>
                      <a:pt x="268" y="1435"/>
                      <a:pt x="268" y="1168"/>
                    </a:cubicBezTo>
                    <a:cubicBezTo>
                      <a:pt x="268" y="934"/>
                      <a:pt x="335" y="734"/>
                      <a:pt x="435" y="601"/>
                    </a:cubicBezTo>
                    <a:cubicBezTo>
                      <a:pt x="501" y="467"/>
                      <a:pt x="668" y="401"/>
                      <a:pt x="902" y="401"/>
                    </a:cubicBezTo>
                    <a:close/>
                    <a:moveTo>
                      <a:pt x="935" y="0"/>
                    </a:moveTo>
                    <a:cubicBezTo>
                      <a:pt x="635" y="0"/>
                      <a:pt x="435" y="100"/>
                      <a:pt x="268" y="300"/>
                    </a:cubicBezTo>
                    <a:cubicBezTo>
                      <a:pt x="101" y="501"/>
                      <a:pt x="1" y="767"/>
                      <a:pt x="1" y="1101"/>
                    </a:cubicBezTo>
                    <a:cubicBezTo>
                      <a:pt x="1" y="1435"/>
                      <a:pt x="101" y="1668"/>
                      <a:pt x="234" y="1835"/>
                    </a:cubicBezTo>
                    <a:cubicBezTo>
                      <a:pt x="335" y="2002"/>
                      <a:pt x="568" y="2102"/>
                      <a:pt x="802" y="2102"/>
                    </a:cubicBezTo>
                    <a:cubicBezTo>
                      <a:pt x="935" y="2102"/>
                      <a:pt x="1068" y="2068"/>
                      <a:pt x="1135" y="2068"/>
                    </a:cubicBezTo>
                    <a:cubicBezTo>
                      <a:pt x="1235" y="2068"/>
                      <a:pt x="1335" y="1968"/>
                      <a:pt x="1469" y="1902"/>
                    </a:cubicBezTo>
                    <a:lnTo>
                      <a:pt x="1469" y="1902"/>
                    </a:lnTo>
                    <a:cubicBezTo>
                      <a:pt x="1469" y="2068"/>
                      <a:pt x="1435" y="2168"/>
                      <a:pt x="1402" y="2335"/>
                    </a:cubicBezTo>
                    <a:cubicBezTo>
                      <a:pt x="1335" y="2502"/>
                      <a:pt x="1269" y="2602"/>
                      <a:pt x="1168" y="2736"/>
                    </a:cubicBezTo>
                    <a:cubicBezTo>
                      <a:pt x="1102" y="2836"/>
                      <a:pt x="968" y="2936"/>
                      <a:pt x="802" y="2969"/>
                    </a:cubicBezTo>
                    <a:cubicBezTo>
                      <a:pt x="635" y="3002"/>
                      <a:pt x="468" y="3069"/>
                      <a:pt x="268" y="3069"/>
                    </a:cubicBezTo>
                    <a:lnTo>
                      <a:pt x="301" y="3303"/>
                    </a:lnTo>
                    <a:cubicBezTo>
                      <a:pt x="535" y="3303"/>
                      <a:pt x="835" y="3102"/>
                      <a:pt x="1002" y="3069"/>
                    </a:cubicBezTo>
                    <a:cubicBezTo>
                      <a:pt x="1168" y="3002"/>
                      <a:pt x="1335" y="2902"/>
                      <a:pt x="1469" y="2769"/>
                    </a:cubicBezTo>
                    <a:cubicBezTo>
                      <a:pt x="1602" y="2635"/>
                      <a:pt x="1702" y="2435"/>
                      <a:pt x="1769" y="2235"/>
                    </a:cubicBezTo>
                    <a:cubicBezTo>
                      <a:pt x="1802" y="2002"/>
                      <a:pt x="1836" y="1735"/>
                      <a:pt x="1836" y="1401"/>
                    </a:cubicBezTo>
                    <a:cubicBezTo>
                      <a:pt x="1836" y="934"/>
                      <a:pt x="1769" y="567"/>
                      <a:pt x="1635" y="334"/>
                    </a:cubicBezTo>
                    <a:cubicBezTo>
                      <a:pt x="1502" y="134"/>
                      <a:pt x="1269" y="0"/>
                      <a:pt x="93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7" name="Google Shape;2097;p7"/>
              <p:cNvSpPr/>
              <p:nvPr/>
            </p:nvSpPr>
            <p:spPr>
              <a:xfrm>
                <a:off x="3138461" y="2168829"/>
                <a:ext cx="8503" cy="40227"/>
              </a:xfrm>
              <a:custGeom>
                <a:avLst/>
                <a:gdLst/>
                <a:ahLst/>
                <a:cxnLst/>
                <a:rect l="l" t="t" r="r" b="b"/>
                <a:pathLst>
                  <a:path w="402" h="1902" extrusionOk="0">
                    <a:moveTo>
                      <a:pt x="1" y="0"/>
                    </a:moveTo>
                    <a:lnTo>
                      <a:pt x="1" y="467"/>
                    </a:lnTo>
                    <a:lnTo>
                      <a:pt x="401" y="467"/>
                    </a:lnTo>
                    <a:lnTo>
                      <a:pt x="401" y="0"/>
                    </a:lnTo>
                    <a:close/>
                    <a:moveTo>
                      <a:pt x="1" y="1435"/>
                    </a:moveTo>
                    <a:lnTo>
                      <a:pt x="1" y="1902"/>
                    </a:lnTo>
                    <a:lnTo>
                      <a:pt x="401" y="1902"/>
                    </a:lnTo>
                    <a:lnTo>
                      <a:pt x="401" y="1435"/>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8" name="Google Shape;2098;p7"/>
              <p:cNvSpPr/>
              <p:nvPr/>
            </p:nvSpPr>
            <p:spPr>
              <a:xfrm>
                <a:off x="3177276" y="2145543"/>
                <a:ext cx="36721" cy="66348"/>
              </a:xfrm>
              <a:custGeom>
                <a:avLst/>
                <a:gdLst/>
                <a:ahLst/>
                <a:cxnLst/>
                <a:rect l="l" t="t" r="r" b="b"/>
                <a:pathLst>
                  <a:path w="1736" h="3137" extrusionOk="0">
                    <a:moveTo>
                      <a:pt x="835" y="1"/>
                    </a:moveTo>
                    <a:cubicBezTo>
                      <a:pt x="668" y="1"/>
                      <a:pt x="534" y="34"/>
                      <a:pt x="401" y="34"/>
                    </a:cubicBezTo>
                    <a:cubicBezTo>
                      <a:pt x="267" y="34"/>
                      <a:pt x="167" y="101"/>
                      <a:pt x="34" y="167"/>
                    </a:cubicBezTo>
                    <a:lnTo>
                      <a:pt x="134" y="434"/>
                    </a:lnTo>
                    <a:cubicBezTo>
                      <a:pt x="167" y="368"/>
                      <a:pt x="234" y="368"/>
                      <a:pt x="301" y="334"/>
                    </a:cubicBezTo>
                    <a:cubicBezTo>
                      <a:pt x="334" y="301"/>
                      <a:pt x="401" y="301"/>
                      <a:pt x="534" y="268"/>
                    </a:cubicBezTo>
                    <a:cubicBezTo>
                      <a:pt x="668" y="201"/>
                      <a:pt x="801" y="201"/>
                      <a:pt x="868" y="201"/>
                    </a:cubicBezTo>
                    <a:cubicBezTo>
                      <a:pt x="1302" y="201"/>
                      <a:pt x="1502" y="434"/>
                      <a:pt x="1502" y="801"/>
                    </a:cubicBezTo>
                    <a:cubicBezTo>
                      <a:pt x="1502" y="868"/>
                      <a:pt x="1502" y="968"/>
                      <a:pt x="1468" y="1035"/>
                    </a:cubicBezTo>
                    <a:lnTo>
                      <a:pt x="1335" y="1302"/>
                    </a:lnTo>
                    <a:cubicBezTo>
                      <a:pt x="1302" y="1368"/>
                      <a:pt x="1201" y="1468"/>
                      <a:pt x="1168" y="1502"/>
                    </a:cubicBezTo>
                    <a:lnTo>
                      <a:pt x="968" y="1702"/>
                    </a:lnTo>
                    <a:lnTo>
                      <a:pt x="868" y="1802"/>
                    </a:lnTo>
                    <a:lnTo>
                      <a:pt x="701" y="1969"/>
                    </a:lnTo>
                    <a:cubicBezTo>
                      <a:pt x="668" y="2002"/>
                      <a:pt x="634" y="2102"/>
                      <a:pt x="534" y="2136"/>
                    </a:cubicBezTo>
                    <a:cubicBezTo>
                      <a:pt x="468" y="2169"/>
                      <a:pt x="401" y="2269"/>
                      <a:pt x="368" y="2302"/>
                    </a:cubicBezTo>
                    <a:cubicBezTo>
                      <a:pt x="334" y="2336"/>
                      <a:pt x="334" y="2369"/>
                      <a:pt x="234" y="2469"/>
                    </a:cubicBezTo>
                    <a:cubicBezTo>
                      <a:pt x="167" y="2536"/>
                      <a:pt x="167" y="2636"/>
                      <a:pt x="134" y="2669"/>
                    </a:cubicBezTo>
                    <a:cubicBezTo>
                      <a:pt x="67" y="2703"/>
                      <a:pt x="67" y="2803"/>
                      <a:pt x="34" y="2869"/>
                    </a:cubicBezTo>
                    <a:cubicBezTo>
                      <a:pt x="1" y="2969"/>
                      <a:pt x="1" y="3036"/>
                      <a:pt x="1" y="3136"/>
                    </a:cubicBezTo>
                    <a:lnTo>
                      <a:pt x="1668" y="3136"/>
                    </a:lnTo>
                    <a:lnTo>
                      <a:pt x="1635" y="2869"/>
                    </a:lnTo>
                    <a:lnTo>
                      <a:pt x="334" y="2869"/>
                    </a:lnTo>
                    <a:cubicBezTo>
                      <a:pt x="368" y="2703"/>
                      <a:pt x="468" y="2536"/>
                      <a:pt x="568" y="2369"/>
                    </a:cubicBezTo>
                    <a:lnTo>
                      <a:pt x="968" y="2002"/>
                    </a:lnTo>
                    <a:lnTo>
                      <a:pt x="1068" y="1869"/>
                    </a:lnTo>
                    <a:lnTo>
                      <a:pt x="1201" y="1769"/>
                    </a:lnTo>
                    <a:cubicBezTo>
                      <a:pt x="1235" y="1702"/>
                      <a:pt x="1235" y="1669"/>
                      <a:pt x="1335" y="1635"/>
                    </a:cubicBezTo>
                    <a:cubicBezTo>
                      <a:pt x="1402" y="1568"/>
                      <a:pt x="1402" y="1502"/>
                      <a:pt x="1468" y="1502"/>
                    </a:cubicBezTo>
                    <a:cubicBezTo>
                      <a:pt x="1502" y="1502"/>
                      <a:pt x="1535" y="1502"/>
                      <a:pt x="1568" y="1468"/>
                    </a:cubicBezTo>
                    <a:cubicBezTo>
                      <a:pt x="1635" y="1435"/>
                      <a:pt x="1668" y="1368"/>
                      <a:pt x="1668" y="1335"/>
                    </a:cubicBezTo>
                    <a:cubicBezTo>
                      <a:pt x="1668" y="1302"/>
                      <a:pt x="1702" y="1302"/>
                      <a:pt x="1702" y="1202"/>
                    </a:cubicBezTo>
                    <a:cubicBezTo>
                      <a:pt x="1702" y="1135"/>
                      <a:pt x="1735" y="1101"/>
                      <a:pt x="1735" y="1035"/>
                    </a:cubicBezTo>
                    <a:lnTo>
                      <a:pt x="1735" y="868"/>
                    </a:lnTo>
                    <a:cubicBezTo>
                      <a:pt x="1735" y="634"/>
                      <a:pt x="1635" y="434"/>
                      <a:pt x="1502" y="268"/>
                    </a:cubicBezTo>
                    <a:cubicBezTo>
                      <a:pt x="1368" y="101"/>
                      <a:pt x="1135" y="1"/>
                      <a:pt x="8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9" name="Google Shape;2099;p7"/>
              <p:cNvSpPr/>
              <p:nvPr/>
            </p:nvSpPr>
            <p:spPr>
              <a:xfrm>
                <a:off x="3242891" y="2144845"/>
                <a:ext cx="39534" cy="68441"/>
              </a:xfrm>
              <a:custGeom>
                <a:avLst/>
                <a:gdLst/>
                <a:ahLst/>
                <a:cxnLst/>
                <a:rect l="l" t="t" r="r" b="b"/>
                <a:pathLst>
                  <a:path w="1869" h="3236" extrusionOk="0">
                    <a:moveTo>
                      <a:pt x="968" y="234"/>
                    </a:moveTo>
                    <a:cubicBezTo>
                      <a:pt x="1068" y="234"/>
                      <a:pt x="1168" y="334"/>
                      <a:pt x="1268" y="367"/>
                    </a:cubicBezTo>
                    <a:cubicBezTo>
                      <a:pt x="1335" y="401"/>
                      <a:pt x="1402" y="401"/>
                      <a:pt x="1435" y="501"/>
                    </a:cubicBezTo>
                    <a:cubicBezTo>
                      <a:pt x="1469" y="567"/>
                      <a:pt x="1502" y="667"/>
                      <a:pt x="1569" y="701"/>
                    </a:cubicBezTo>
                    <a:cubicBezTo>
                      <a:pt x="1602" y="734"/>
                      <a:pt x="1602" y="834"/>
                      <a:pt x="1635" y="934"/>
                    </a:cubicBezTo>
                    <a:cubicBezTo>
                      <a:pt x="1669" y="1068"/>
                      <a:pt x="1669" y="1201"/>
                      <a:pt x="1669" y="1268"/>
                    </a:cubicBezTo>
                    <a:lnTo>
                      <a:pt x="1669" y="1668"/>
                    </a:lnTo>
                    <a:lnTo>
                      <a:pt x="1669" y="1902"/>
                    </a:lnTo>
                    <a:lnTo>
                      <a:pt x="1669" y="2169"/>
                    </a:lnTo>
                    <a:cubicBezTo>
                      <a:pt x="1669" y="2235"/>
                      <a:pt x="1702" y="2369"/>
                      <a:pt x="1635" y="2402"/>
                    </a:cubicBezTo>
                    <a:cubicBezTo>
                      <a:pt x="1602" y="2435"/>
                      <a:pt x="1602" y="2569"/>
                      <a:pt x="1569" y="2602"/>
                    </a:cubicBezTo>
                    <a:cubicBezTo>
                      <a:pt x="1535" y="2669"/>
                      <a:pt x="1469" y="2736"/>
                      <a:pt x="1435" y="2769"/>
                    </a:cubicBezTo>
                    <a:cubicBezTo>
                      <a:pt x="1402" y="2836"/>
                      <a:pt x="1335" y="2869"/>
                      <a:pt x="1268" y="2902"/>
                    </a:cubicBezTo>
                    <a:cubicBezTo>
                      <a:pt x="1202" y="2936"/>
                      <a:pt x="1102" y="2936"/>
                      <a:pt x="1035" y="2936"/>
                    </a:cubicBezTo>
                    <a:cubicBezTo>
                      <a:pt x="985" y="2936"/>
                      <a:pt x="943" y="2944"/>
                      <a:pt x="901" y="2944"/>
                    </a:cubicBezTo>
                    <a:cubicBezTo>
                      <a:pt x="860" y="2944"/>
                      <a:pt x="818" y="2936"/>
                      <a:pt x="768" y="2902"/>
                    </a:cubicBezTo>
                    <a:cubicBezTo>
                      <a:pt x="701" y="2869"/>
                      <a:pt x="635" y="2869"/>
                      <a:pt x="601" y="2769"/>
                    </a:cubicBezTo>
                    <a:cubicBezTo>
                      <a:pt x="568" y="2702"/>
                      <a:pt x="535" y="2669"/>
                      <a:pt x="468" y="2569"/>
                    </a:cubicBezTo>
                    <a:cubicBezTo>
                      <a:pt x="434" y="2502"/>
                      <a:pt x="434" y="2402"/>
                      <a:pt x="401" y="2269"/>
                    </a:cubicBezTo>
                    <a:cubicBezTo>
                      <a:pt x="368" y="2169"/>
                      <a:pt x="368" y="2035"/>
                      <a:pt x="368" y="1935"/>
                    </a:cubicBezTo>
                    <a:lnTo>
                      <a:pt x="368" y="1568"/>
                    </a:lnTo>
                    <a:lnTo>
                      <a:pt x="368" y="1268"/>
                    </a:lnTo>
                    <a:lnTo>
                      <a:pt x="368" y="1001"/>
                    </a:lnTo>
                    <a:cubicBezTo>
                      <a:pt x="368" y="901"/>
                      <a:pt x="334" y="834"/>
                      <a:pt x="401" y="734"/>
                    </a:cubicBezTo>
                    <a:cubicBezTo>
                      <a:pt x="434" y="667"/>
                      <a:pt x="434" y="634"/>
                      <a:pt x="468" y="534"/>
                    </a:cubicBezTo>
                    <a:cubicBezTo>
                      <a:pt x="501" y="434"/>
                      <a:pt x="568" y="401"/>
                      <a:pt x="601" y="367"/>
                    </a:cubicBezTo>
                    <a:cubicBezTo>
                      <a:pt x="635" y="334"/>
                      <a:pt x="735" y="334"/>
                      <a:pt x="768" y="301"/>
                    </a:cubicBezTo>
                    <a:cubicBezTo>
                      <a:pt x="801" y="234"/>
                      <a:pt x="901" y="234"/>
                      <a:pt x="968" y="234"/>
                    </a:cubicBezTo>
                    <a:close/>
                    <a:moveTo>
                      <a:pt x="935" y="0"/>
                    </a:moveTo>
                    <a:cubicBezTo>
                      <a:pt x="801" y="0"/>
                      <a:pt x="668" y="0"/>
                      <a:pt x="601" y="34"/>
                    </a:cubicBezTo>
                    <a:cubicBezTo>
                      <a:pt x="535" y="67"/>
                      <a:pt x="434" y="134"/>
                      <a:pt x="368" y="200"/>
                    </a:cubicBezTo>
                    <a:cubicBezTo>
                      <a:pt x="268" y="267"/>
                      <a:pt x="234" y="367"/>
                      <a:pt x="201" y="434"/>
                    </a:cubicBezTo>
                    <a:cubicBezTo>
                      <a:pt x="134" y="534"/>
                      <a:pt x="101" y="667"/>
                      <a:pt x="101" y="768"/>
                    </a:cubicBezTo>
                    <a:cubicBezTo>
                      <a:pt x="101" y="901"/>
                      <a:pt x="68" y="1034"/>
                      <a:pt x="68" y="1168"/>
                    </a:cubicBezTo>
                    <a:lnTo>
                      <a:pt x="68" y="1601"/>
                    </a:lnTo>
                    <a:cubicBezTo>
                      <a:pt x="68" y="1735"/>
                      <a:pt x="1" y="1868"/>
                      <a:pt x="1" y="2002"/>
                    </a:cubicBezTo>
                    <a:cubicBezTo>
                      <a:pt x="1" y="2135"/>
                      <a:pt x="1" y="2202"/>
                      <a:pt x="68" y="2335"/>
                    </a:cubicBezTo>
                    <a:cubicBezTo>
                      <a:pt x="101" y="2435"/>
                      <a:pt x="101" y="2535"/>
                      <a:pt x="134" y="2636"/>
                    </a:cubicBezTo>
                    <a:lnTo>
                      <a:pt x="268" y="2869"/>
                    </a:lnTo>
                    <a:cubicBezTo>
                      <a:pt x="301" y="2936"/>
                      <a:pt x="401" y="3036"/>
                      <a:pt x="434" y="3069"/>
                    </a:cubicBezTo>
                    <a:cubicBezTo>
                      <a:pt x="468" y="3136"/>
                      <a:pt x="568" y="3169"/>
                      <a:pt x="635" y="3203"/>
                    </a:cubicBezTo>
                    <a:cubicBezTo>
                      <a:pt x="735" y="3236"/>
                      <a:pt x="801" y="3236"/>
                      <a:pt x="935" y="3236"/>
                    </a:cubicBezTo>
                    <a:cubicBezTo>
                      <a:pt x="1035" y="3236"/>
                      <a:pt x="1135" y="3236"/>
                      <a:pt x="1235" y="3203"/>
                    </a:cubicBezTo>
                    <a:cubicBezTo>
                      <a:pt x="1302" y="3169"/>
                      <a:pt x="1335" y="3169"/>
                      <a:pt x="1435" y="3069"/>
                    </a:cubicBezTo>
                    <a:cubicBezTo>
                      <a:pt x="1535" y="3002"/>
                      <a:pt x="1569" y="2936"/>
                      <a:pt x="1602" y="2869"/>
                    </a:cubicBezTo>
                    <a:lnTo>
                      <a:pt x="1735" y="2636"/>
                    </a:lnTo>
                    <a:cubicBezTo>
                      <a:pt x="1769" y="2535"/>
                      <a:pt x="1769" y="2469"/>
                      <a:pt x="1802" y="2335"/>
                    </a:cubicBezTo>
                    <a:cubicBezTo>
                      <a:pt x="1869" y="2202"/>
                      <a:pt x="1869" y="2135"/>
                      <a:pt x="1869" y="2002"/>
                    </a:cubicBezTo>
                    <a:lnTo>
                      <a:pt x="1869" y="1601"/>
                    </a:lnTo>
                    <a:lnTo>
                      <a:pt x="1869" y="1235"/>
                    </a:lnTo>
                    <a:cubicBezTo>
                      <a:pt x="1869" y="1101"/>
                      <a:pt x="1869" y="1034"/>
                      <a:pt x="1802" y="901"/>
                    </a:cubicBezTo>
                    <a:cubicBezTo>
                      <a:pt x="1769" y="768"/>
                      <a:pt x="1769" y="701"/>
                      <a:pt x="1735" y="601"/>
                    </a:cubicBezTo>
                    <a:lnTo>
                      <a:pt x="1602" y="367"/>
                    </a:lnTo>
                    <a:cubicBezTo>
                      <a:pt x="1569" y="301"/>
                      <a:pt x="1469" y="200"/>
                      <a:pt x="1435" y="167"/>
                    </a:cubicBezTo>
                    <a:cubicBezTo>
                      <a:pt x="1402" y="100"/>
                      <a:pt x="1302" y="67"/>
                      <a:pt x="1235" y="34"/>
                    </a:cubicBezTo>
                    <a:cubicBezTo>
                      <a:pt x="1135" y="0"/>
                      <a:pt x="1068" y="0"/>
                      <a:pt x="93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100" name="Google Shape;2100;p7"/>
          <p:cNvGrpSpPr/>
          <p:nvPr/>
        </p:nvGrpSpPr>
        <p:grpSpPr>
          <a:xfrm>
            <a:off x="4240548" y="2091834"/>
            <a:ext cx="3259114" cy="134080"/>
            <a:chOff x="2945148" y="2304993"/>
            <a:chExt cx="3259114" cy="134080"/>
          </a:xfrm>
        </p:grpSpPr>
        <p:sp>
          <p:nvSpPr>
            <p:cNvPr id="2101" name="Google Shape;2101;p7"/>
            <p:cNvSpPr/>
            <p:nvPr/>
          </p:nvSpPr>
          <p:spPr>
            <a:xfrm>
              <a:off x="4608920" y="2304993"/>
              <a:ext cx="866470" cy="132653"/>
            </a:xfrm>
            <a:custGeom>
              <a:avLst/>
              <a:gdLst/>
              <a:ahLst/>
              <a:cxnLst/>
              <a:rect l="l" t="t" r="r" b="b"/>
              <a:pathLst>
                <a:path w="40963" h="6272" extrusionOk="0">
                  <a:moveTo>
                    <a:pt x="1034" y="0"/>
                  </a:moveTo>
                  <a:cubicBezTo>
                    <a:pt x="434" y="0"/>
                    <a:pt x="0" y="467"/>
                    <a:pt x="0" y="1068"/>
                  </a:cubicBezTo>
                  <a:lnTo>
                    <a:pt x="0" y="5238"/>
                  </a:lnTo>
                  <a:cubicBezTo>
                    <a:pt x="0" y="5805"/>
                    <a:pt x="434" y="6272"/>
                    <a:pt x="1034" y="6272"/>
                  </a:cubicBezTo>
                  <a:lnTo>
                    <a:pt x="39929" y="6272"/>
                  </a:lnTo>
                  <a:cubicBezTo>
                    <a:pt x="40529" y="6272"/>
                    <a:pt x="40963" y="5805"/>
                    <a:pt x="40963" y="5238"/>
                  </a:cubicBezTo>
                  <a:lnTo>
                    <a:pt x="40963" y="1068"/>
                  </a:lnTo>
                  <a:cubicBezTo>
                    <a:pt x="40963" y="467"/>
                    <a:pt x="40529" y="0"/>
                    <a:pt x="3992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02" name="Google Shape;2102;p7"/>
            <p:cNvGrpSpPr/>
            <p:nvPr/>
          </p:nvGrpSpPr>
          <p:grpSpPr>
            <a:xfrm>
              <a:off x="4645598" y="2338505"/>
              <a:ext cx="678107" cy="68463"/>
              <a:chOff x="4645598" y="2349429"/>
              <a:chExt cx="678107" cy="68463"/>
            </a:xfrm>
          </p:grpSpPr>
          <p:sp>
            <p:nvSpPr>
              <p:cNvPr id="2103" name="Google Shape;2103;p7"/>
              <p:cNvSpPr/>
              <p:nvPr/>
            </p:nvSpPr>
            <p:spPr>
              <a:xfrm>
                <a:off x="4645598" y="2350148"/>
                <a:ext cx="49412" cy="66326"/>
              </a:xfrm>
              <a:custGeom>
                <a:avLst/>
                <a:gdLst/>
                <a:ahLst/>
                <a:cxnLst/>
                <a:rect l="l" t="t" r="r" b="b"/>
                <a:pathLst>
                  <a:path w="2336" h="3136" extrusionOk="0">
                    <a:moveTo>
                      <a:pt x="1202" y="301"/>
                    </a:moveTo>
                    <a:lnTo>
                      <a:pt x="1769" y="2135"/>
                    </a:lnTo>
                    <a:lnTo>
                      <a:pt x="668" y="2135"/>
                    </a:lnTo>
                    <a:lnTo>
                      <a:pt x="1202" y="301"/>
                    </a:lnTo>
                    <a:close/>
                    <a:moveTo>
                      <a:pt x="968" y="0"/>
                    </a:moveTo>
                    <a:lnTo>
                      <a:pt x="1" y="3136"/>
                    </a:lnTo>
                    <a:lnTo>
                      <a:pt x="301" y="3136"/>
                    </a:lnTo>
                    <a:lnTo>
                      <a:pt x="535" y="2335"/>
                    </a:lnTo>
                    <a:lnTo>
                      <a:pt x="1802" y="2335"/>
                    </a:lnTo>
                    <a:lnTo>
                      <a:pt x="2036" y="3136"/>
                    </a:lnTo>
                    <a:lnTo>
                      <a:pt x="2336" y="3136"/>
                    </a:lnTo>
                    <a:lnTo>
                      <a:pt x="143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4" name="Google Shape;2104;p7"/>
              <p:cNvSpPr/>
              <p:nvPr/>
            </p:nvSpPr>
            <p:spPr>
              <a:xfrm>
                <a:off x="4719695" y="2350148"/>
                <a:ext cx="26821" cy="67046"/>
              </a:xfrm>
              <a:custGeom>
                <a:avLst/>
                <a:gdLst/>
                <a:ahLst/>
                <a:cxnLst/>
                <a:rect l="l" t="t" r="r" b="b"/>
                <a:pathLst>
                  <a:path w="1268" h="3170" extrusionOk="0">
                    <a:moveTo>
                      <a:pt x="0" y="0"/>
                    </a:moveTo>
                    <a:lnTo>
                      <a:pt x="0" y="267"/>
                    </a:lnTo>
                    <a:lnTo>
                      <a:pt x="467" y="267"/>
                    </a:lnTo>
                    <a:lnTo>
                      <a:pt x="467" y="2936"/>
                    </a:lnTo>
                    <a:lnTo>
                      <a:pt x="0" y="2936"/>
                    </a:lnTo>
                    <a:lnTo>
                      <a:pt x="0" y="3169"/>
                    </a:lnTo>
                    <a:lnTo>
                      <a:pt x="1268" y="3169"/>
                    </a:lnTo>
                    <a:lnTo>
                      <a:pt x="1268" y="2936"/>
                    </a:lnTo>
                    <a:lnTo>
                      <a:pt x="801" y="2936"/>
                    </a:lnTo>
                    <a:lnTo>
                      <a:pt x="801" y="267"/>
                    </a:lnTo>
                    <a:lnTo>
                      <a:pt x="1268" y="267"/>
                    </a:lnTo>
                    <a:lnTo>
                      <a:pt x="126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5" name="Google Shape;2105;p7"/>
              <p:cNvSpPr/>
              <p:nvPr/>
            </p:nvSpPr>
            <p:spPr>
              <a:xfrm>
                <a:off x="4775432" y="2350148"/>
                <a:ext cx="43066" cy="67743"/>
              </a:xfrm>
              <a:custGeom>
                <a:avLst/>
                <a:gdLst/>
                <a:ahLst/>
                <a:cxnLst/>
                <a:rect l="l" t="t" r="r" b="b"/>
                <a:pathLst>
                  <a:path w="2036" h="3203" extrusionOk="0">
                    <a:moveTo>
                      <a:pt x="1168" y="301"/>
                    </a:moveTo>
                    <a:cubicBezTo>
                      <a:pt x="1201" y="301"/>
                      <a:pt x="1268" y="301"/>
                      <a:pt x="1335" y="334"/>
                    </a:cubicBezTo>
                    <a:cubicBezTo>
                      <a:pt x="1368" y="367"/>
                      <a:pt x="1402" y="367"/>
                      <a:pt x="1468" y="434"/>
                    </a:cubicBezTo>
                    <a:cubicBezTo>
                      <a:pt x="1502" y="467"/>
                      <a:pt x="1535" y="501"/>
                      <a:pt x="1535" y="534"/>
                    </a:cubicBezTo>
                    <a:cubicBezTo>
                      <a:pt x="1535" y="601"/>
                      <a:pt x="1568" y="667"/>
                      <a:pt x="1568" y="701"/>
                    </a:cubicBezTo>
                    <a:lnTo>
                      <a:pt x="1568" y="934"/>
                    </a:lnTo>
                    <a:cubicBezTo>
                      <a:pt x="1568" y="1001"/>
                      <a:pt x="1668" y="1101"/>
                      <a:pt x="1635" y="1168"/>
                    </a:cubicBezTo>
                    <a:cubicBezTo>
                      <a:pt x="1568" y="1268"/>
                      <a:pt x="1568" y="1301"/>
                      <a:pt x="1535" y="1335"/>
                    </a:cubicBezTo>
                    <a:lnTo>
                      <a:pt x="1402" y="1468"/>
                    </a:lnTo>
                    <a:cubicBezTo>
                      <a:pt x="1368" y="1501"/>
                      <a:pt x="1301" y="1501"/>
                      <a:pt x="1201" y="1535"/>
                    </a:cubicBezTo>
                    <a:cubicBezTo>
                      <a:pt x="1101" y="1601"/>
                      <a:pt x="1035" y="1601"/>
                      <a:pt x="968" y="1601"/>
                    </a:cubicBezTo>
                    <a:lnTo>
                      <a:pt x="401" y="1601"/>
                    </a:lnTo>
                    <a:lnTo>
                      <a:pt x="401" y="301"/>
                    </a:lnTo>
                    <a:close/>
                    <a:moveTo>
                      <a:pt x="1" y="0"/>
                    </a:moveTo>
                    <a:lnTo>
                      <a:pt x="1" y="3136"/>
                    </a:lnTo>
                    <a:lnTo>
                      <a:pt x="334" y="3136"/>
                    </a:lnTo>
                    <a:lnTo>
                      <a:pt x="334" y="1768"/>
                    </a:lnTo>
                    <a:lnTo>
                      <a:pt x="1001" y="1768"/>
                    </a:lnTo>
                    <a:cubicBezTo>
                      <a:pt x="1201" y="2169"/>
                      <a:pt x="1468" y="2669"/>
                      <a:pt x="1802" y="3203"/>
                    </a:cubicBezTo>
                    <a:lnTo>
                      <a:pt x="2035" y="3036"/>
                    </a:lnTo>
                    <a:lnTo>
                      <a:pt x="1869" y="2802"/>
                    </a:lnTo>
                    <a:cubicBezTo>
                      <a:pt x="1802" y="2669"/>
                      <a:pt x="1668" y="2502"/>
                      <a:pt x="1535" y="2269"/>
                    </a:cubicBezTo>
                    <a:lnTo>
                      <a:pt x="1235" y="1668"/>
                    </a:lnTo>
                    <a:cubicBezTo>
                      <a:pt x="1468" y="1635"/>
                      <a:pt x="1568" y="1535"/>
                      <a:pt x="1702" y="1435"/>
                    </a:cubicBezTo>
                    <a:cubicBezTo>
                      <a:pt x="1835" y="1301"/>
                      <a:pt x="1869" y="1134"/>
                      <a:pt x="1869" y="868"/>
                    </a:cubicBezTo>
                    <a:cubicBezTo>
                      <a:pt x="1869" y="768"/>
                      <a:pt x="1869" y="667"/>
                      <a:pt x="1835" y="534"/>
                    </a:cubicBezTo>
                    <a:cubicBezTo>
                      <a:pt x="1768" y="434"/>
                      <a:pt x="1735" y="367"/>
                      <a:pt x="1702" y="301"/>
                    </a:cubicBezTo>
                    <a:cubicBezTo>
                      <a:pt x="1668" y="200"/>
                      <a:pt x="1635" y="167"/>
                      <a:pt x="1535" y="134"/>
                    </a:cubicBezTo>
                    <a:cubicBezTo>
                      <a:pt x="1435" y="100"/>
                      <a:pt x="1368" y="34"/>
                      <a:pt x="1268" y="34"/>
                    </a:cubicBezTo>
                    <a:cubicBezTo>
                      <a:pt x="1201" y="34"/>
                      <a:pt x="1068" y="0"/>
                      <a:pt x="10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6" name="Google Shape;2106;p7"/>
              <p:cNvSpPr/>
              <p:nvPr/>
            </p:nvSpPr>
            <p:spPr>
              <a:xfrm>
                <a:off x="4846695" y="2350148"/>
                <a:ext cx="32490" cy="66326"/>
              </a:xfrm>
              <a:custGeom>
                <a:avLst/>
                <a:gdLst/>
                <a:ahLst/>
                <a:cxnLst/>
                <a:rect l="l" t="t" r="r" b="b"/>
                <a:pathLst>
                  <a:path w="1536" h="3136" extrusionOk="0">
                    <a:moveTo>
                      <a:pt x="1" y="0"/>
                    </a:moveTo>
                    <a:lnTo>
                      <a:pt x="1" y="3136"/>
                    </a:lnTo>
                    <a:lnTo>
                      <a:pt x="1535" y="3136"/>
                    </a:lnTo>
                    <a:lnTo>
                      <a:pt x="1502" y="2869"/>
                    </a:lnTo>
                    <a:lnTo>
                      <a:pt x="301" y="2869"/>
                    </a:lnTo>
                    <a:lnTo>
                      <a:pt x="30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7" name="Google Shape;2107;p7"/>
              <p:cNvSpPr/>
              <p:nvPr/>
            </p:nvSpPr>
            <p:spPr>
              <a:xfrm>
                <a:off x="4902432" y="2350148"/>
                <a:ext cx="26144" cy="67046"/>
              </a:xfrm>
              <a:custGeom>
                <a:avLst/>
                <a:gdLst/>
                <a:ahLst/>
                <a:cxnLst/>
                <a:rect l="l" t="t" r="r" b="b"/>
                <a:pathLst>
                  <a:path w="1236" h="3170" extrusionOk="0">
                    <a:moveTo>
                      <a:pt x="1" y="0"/>
                    </a:moveTo>
                    <a:lnTo>
                      <a:pt x="1" y="267"/>
                    </a:lnTo>
                    <a:lnTo>
                      <a:pt x="468" y="267"/>
                    </a:lnTo>
                    <a:lnTo>
                      <a:pt x="468" y="2936"/>
                    </a:lnTo>
                    <a:lnTo>
                      <a:pt x="1" y="2936"/>
                    </a:lnTo>
                    <a:lnTo>
                      <a:pt x="1" y="3169"/>
                    </a:lnTo>
                    <a:lnTo>
                      <a:pt x="1235" y="3169"/>
                    </a:lnTo>
                    <a:lnTo>
                      <a:pt x="1235" y="2936"/>
                    </a:lnTo>
                    <a:lnTo>
                      <a:pt x="801" y="2936"/>
                    </a:lnTo>
                    <a:lnTo>
                      <a:pt x="801" y="267"/>
                    </a:lnTo>
                    <a:lnTo>
                      <a:pt x="1235" y="267"/>
                    </a:lnTo>
                    <a:lnTo>
                      <a:pt x="123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8" name="Google Shape;2108;p7"/>
              <p:cNvSpPr/>
              <p:nvPr/>
            </p:nvSpPr>
            <p:spPr>
              <a:xfrm>
                <a:off x="4958888" y="2350148"/>
                <a:ext cx="45880" cy="66326"/>
              </a:xfrm>
              <a:custGeom>
                <a:avLst/>
                <a:gdLst/>
                <a:ahLst/>
                <a:cxnLst/>
                <a:rect l="l" t="t" r="r" b="b"/>
                <a:pathLst>
                  <a:path w="2169" h="3136" extrusionOk="0">
                    <a:moveTo>
                      <a:pt x="0" y="0"/>
                    </a:moveTo>
                    <a:lnTo>
                      <a:pt x="0" y="3136"/>
                    </a:lnTo>
                    <a:lnTo>
                      <a:pt x="301" y="3136"/>
                    </a:lnTo>
                    <a:lnTo>
                      <a:pt x="301" y="501"/>
                    </a:lnTo>
                    <a:lnTo>
                      <a:pt x="1868" y="3136"/>
                    </a:lnTo>
                    <a:lnTo>
                      <a:pt x="2169" y="3136"/>
                    </a:lnTo>
                    <a:lnTo>
                      <a:pt x="2169" y="0"/>
                    </a:lnTo>
                    <a:lnTo>
                      <a:pt x="1902" y="0"/>
                    </a:lnTo>
                    <a:lnTo>
                      <a:pt x="1902" y="2602"/>
                    </a:lnTo>
                    <a:lnTo>
                      <a:pt x="33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9" name="Google Shape;2109;p7"/>
              <p:cNvSpPr/>
              <p:nvPr/>
            </p:nvSpPr>
            <p:spPr>
              <a:xfrm>
                <a:off x="5036496" y="2350846"/>
                <a:ext cx="35304" cy="66348"/>
              </a:xfrm>
              <a:custGeom>
                <a:avLst/>
                <a:gdLst/>
                <a:ahLst/>
                <a:cxnLst/>
                <a:rect l="l" t="t" r="r" b="b"/>
                <a:pathLst>
                  <a:path w="1669" h="3137" extrusionOk="0">
                    <a:moveTo>
                      <a:pt x="1" y="1"/>
                    </a:moveTo>
                    <a:lnTo>
                      <a:pt x="1" y="3136"/>
                    </a:lnTo>
                    <a:lnTo>
                      <a:pt x="1669" y="3136"/>
                    </a:lnTo>
                    <a:lnTo>
                      <a:pt x="1635" y="2903"/>
                    </a:lnTo>
                    <a:lnTo>
                      <a:pt x="301" y="2903"/>
                    </a:lnTo>
                    <a:lnTo>
                      <a:pt x="301" y="1635"/>
                    </a:lnTo>
                    <a:lnTo>
                      <a:pt x="1502" y="1635"/>
                    </a:lnTo>
                    <a:lnTo>
                      <a:pt x="1502" y="1368"/>
                    </a:lnTo>
                    <a:lnTo>
                      <a:pt x="301" y="1368"/>
                    </a:lnTo>
                    <a:lnTo>
                      <a:pt x="301" y="268"/>
                    </a:lnTo>
                    <a:lnTo>
                      <a:pt x="1635" y="268"/>
                    </a:lnTo>
                    <a:lnTo>
                      <a:pt x="166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0" name="Google Shape;2110;p7"/>
              <p:cNvSpPr/>
              <p:nvPr/>
            </p:nvSpPr>
            <p:spPr>
              <a:xfrm>
                <a:off x="5148689" y="2349429"/>
                <a:ext cx="38836" cy="68463"/>
              </a:xfrm>
              <a:custGeom>
                <a:avLst/>
                <a:gdLst/>
                <a:ahLst/>
                <a:cxnLst/>
                <a:rect l="l" t="t" r="r" b="b"/>
                <a:pathLst>
                  <a:path w="1836" h="3237" extrusionOk="0">
                    <a:moveTo>
                      <a:pt x="934" y="234"/>
                    </a:moveTo>
                    <a:cubicBezTo>
                      <a:pt x="1035" y="234"/>
                      <a:pt x="1168" y="335"/>
                      <a:pt x="1235" y="368"/>
                    </a:cubicBezTo>
                    <a:cubicBezTo>
                      <a:pt x="1335" y="401"/>
                      <a:pt x="1368" y="401"/>
                      <a:pt x="1401" y="501"/>
                    </a:cubicBezTo>
                    <a:cubicBezTo>
                      <a:pt x="1435" y="568"/>
                      <a:pt x="1502" y="668"/>
                      <a:pt x="1535" y="701"/>
                    </a:cubicBezTo>
                    <a:cubicBezTo>
                      <a:pt x="1568" y="735"/>
                      <a:pt x="1568" y="835"/>
                      <a:pt x="1602" y="935"/>
                    </a:cubicBezTo>
                    <a:cubicBezTo>
                      <a:pt x="1668" y="1068"/>
                      <a:pt x="1668" y="1202"/>
                      <a:pt x="1668" y="1269"/>
                    </a:cubicBezTo>
                    <a:lnTo>
                      <a:pt x="1668" y="1669"/>
                    </a:lnTo>
                    <a:lnTo>
                      <a:pt x="1668" y="1902"/>
                    </a:lnTo>
                    <a:lnTo>
                      <a:pt x="1668" y="2169"/>
                    </a:lnTo>
                    <a:cubicBezTo>
                      <a:pt x="1668" y="2236"/>
                      <a:pt x="1668" y="2369"/>
                      <a:pt x="1602" y="2403"/>
                    </a:cubicBezTo>
                    <a:cubicBezTo>
                      <a:pt x="1568" y="2436"/>
                      <a:pt x="1568" y="2569"/>
                      <a:pt x="1535" y="2603"/>
                    </a:cubicBezTo>
                    <a:cubicBezTo>
                      <a:pt x="1502" y="2670"/>
                      <a:pt x="1435" y="2736"/>
                      <a:pt x="1401" y="2770"/>
                    </a:cubicBezTo>
                    <a:cubicBezTo>
                      <a:pt x="1368" y="2836"/>
                      <a:pt x="1335" y="2870"/>
                      <a:pt x="1235" y="2903"/>
                    </a:cubicBezTo>
                    <a:cubicBezTo>
                      <a:pt x="1168" y="2936"/>
                      <a:pt x="1068" y="2936"/>
                      <a:pt x="1001" y="2936"/>
                    </a:cubicBezTo>
                    <a:cubicBezTo>
                      <a:pt x="951" y="2936"/>
                      <a:pt x="909" y="2945"/>
                      <a:pt x="868" y="2945"/>
                    </a:cubicBezTo>
                    <a:cubicBezTo>
                      <a:pt x="826" y="2945"/>
                      <a:pt x="784" y="2936"/>
                      <a:pt x="734" y="2903"/>
                    </a:cubicBezTo>
                    <a:cubicBezTo>
                      <a:pt x="668" y="2870"/>
                      <a:pt x="601" y="2870"/>
                      <a:pt x="568" y="2770"/>
                    </a:cubicBezTo>
                    <a:cubicBezTo>
                      <a:pt x="534" y="2703"/>
                      <a:pt x="501" y="2670"/>
                      <a:pt x="434" y="2569"/>
                    </a:cubicBezTo>
                    <a:cubicBezTo>
                      <a:pt x="401" y="2503"/>
                      <a:pt x="401" y="2403"/>
                      <a:pt x="367" y="2269"/>
                    </a:cubicBezTo>
                    <a:cubicBezTo>
                      <a:pt x="334" y="2169"/>
                      <a:pt x="334" y="2036"/>
                      <a:pt x="334" y="1936"/>
                    </a:cubicBezTo>
                    <a:lnTo>
                      <a:pt x="334" y="1569"/>
                    </a:lnTo>
                    <a:lnTo>
                      <a:pt x="334" y="1269"/>
                    </a:lnTo>
                    <a:lnTo>
                      <a:pt x="334" y="1002"/>
                    </a:lnTo>
                    <a:cubicBezTo>
                      <a:pt x="334" y="902"/>
                      <a:pt x="334" y="835"/>
                      <a:pt x="367" y="735"/>
                    </a:cubicBezTo>
                    <a:cubicBezTo>
                      <a:pt x="401" y="668"/>
                      <a:pt x="401" y="635"/>
                      <a:pt x="434" y="535"/>
                    </a:cubicBezTo>
                    <a:cubicBezTo>
                      <a:pt x="501" y="435"/>
                      <a:pt x="534" y="401"/>
                      <a:pt x="568" y="368"/>
                    </a:cubicBezTo>
                    <a:cubicBezTo>
                      <a:pt x="601" y="335"/>
                      <a:pt x="701" y="335"/>
                      <a:pt x="734" y="301"/>
                    </a:cubicBezTo>
                    <a:cubicBezTo>
                      <a:pt x="768" y="234"/>
                      <a:pt x="868" y="234"/>
                      <a:pt x="934" y="234"/>
                    </a:cubicBezTo>
                    <a:close/>
                    <a:moveTo>
                      <a:pt x="901" y="1"/>
                    </a:moveTo>
                    <a:cubicBezTo>
                      <a:pt x="768" y="1"/>
                      <a:pt x="668" y="1"/>
                      <a:pt x="568" y="34"/>
                    </a:cubicBezTo>
                    <a:cubicBezTo>
                      <a:pt x="501" y="68"/>
                      <a:pt x="401" y="134"/>
                      <a:pt x="334" y="201"/>
                    </a:cubicBezTo>
                    <a:cubicBezTo>
                      <a:pt x="234" y="301"/>
                      <a:pt x="201" y="368"/>
                      <a:pt x="167" y="468"/>
                    </a:cubicBezTo>
                    <a:cubicBezTo>
                      <a:pt x="101" y="535"/>
                      <a:pt x="67" y="668"/>
                      <a:pt x="67" y="802"/>
                    </a:cubicBezTo>
                    <a:cubicBezTo>
                      <a:pt x="67" y="902"/>
                      <a:pt x="34" y="1035"/>
                      <a:pt x="34" y="1168"/>
                    </a:cubicBezTo>
                    <a:lnTo>
                      <a:pt x="34" y="1635"/>
                    </a:lnTo>
                    <a:cubicBezTo>
                      <a:pt x="34" y="1736"/>
                      <a:pt x="0" y="1869"/>
                      <a:pt x="0" y="2002"/>
                    </a:cubicBezTo>
                    <a:cubicBezTo>
                      <a:pt x="0" y="2136"/>
                      <a:pt x="0" y="2203"/>
                      <a:pt x="34" y="2336"/>
                    </a:cubicBezTo>
                    <a:cubicBezTo>
                      <a:pt x="67" y="2469"/>
                      <a:pt x="67" y="2536"/>
                      <a:pt x="101" y="2636"/>
                    </a:cubicBezTo>
                    <a:lnTo>
                      <a:pt x="234" y="2870"/>
                    </a:lnTo>
                    <a:cubicBezTo>
                      <a:pt x="267" y="2970"/>
                      <a:pt x="367" y="3036"/>
                      <a:pt x="401" y="3070"/>
                    </a:cubicBezTo>
                    <a:cubicBezTo>
                      <a:pt x="434" y="3137"/>
                      <a:pt x="534" y="3170"/>
                      <a:pt x="601" y="3203"/>
                    </a:cubicBezTo>
                    <a:cubicBezTo>
                      <a:pt x="701" y="3237"/>
                      <a:pt x="768" y="3237"/>
                      <a:pt x="901" y="3237"/>
                    </a:cubicBezTo>
                    <a:cubicBezTo>
                      <a:pt x="1001" y="3237"/>
                      <a:pt x="1101" y="3237"/>
                      <a:pt x="1201" y="3203"/>
                    </a:cubicBezTo>
                    <a:cubicBezTo>
                      <a:pt x="1268" y="3170"/>
                      <a:pt x="1335" y="3170"/>
                      <a:pt x="1401" y="3070"/>
                    </a:cubicBezTo>
                    <a:cubicBezTo>
                      <a:pt x="1502" y="3003"/>
                      <a:pt x="1535" y="2970"/>
                      <a:pt x="1568" y="2870"/>
                    </a:cubicBezTo>
                    <a:lnTo>
                      <a:pt x="1702" y="2636"/>
                    </a:lnTo>
                    <a:cubicBezTo>
                      <a:pt x="1735" y="2536"/>
                      <a:pt x="1735" y="2469"/>
                      <a:pt x="1768" y="2336"/>
                    </a:cubicBezTo>
                    <a:cubicBezTo>
                      <a:pt x="1835" y="2203"/>
                      <a:pt x="1835" y="2136"/>
                      <a:pt x="1835" y="2002"/>
                    </a:cubicBezTo>
                    <a:lnTo>
                      <a:pt x="1835" y="1635"/>
                    </a:lnTo>
                    <a:lnTo>
                      <a:pt x="1835" y="1235"/>
                    </a:lnTo>
                    <a:cubicBezTo>
                      <a:pt x="1835" y="1135"/>
                      <a:pt x="1802" y="1035"/>
                      <a:pt x="1768" y="902"/>
                    </a:cubicBezTo>
                    <a:cubicBezTo>
                      <a:pt x="1735" y="802"/>
                      <a:pt x="1735" y="701"/>
                      <a:pt x="1702" y="635"/>
                    </a:cubicBezTo>
                    <a:lnTo>
                      <a:pt x="1568" y="368"/>
                    </a:lnTo>
                    <a:cubicBezTo>
                      <a:pt x="1535" y="301"/>
                      <a:pt x="1435" y="201"/>
                      <a:pt x="1401" y="168"/>
                    </a:cubicBezTo>
                    <a:cubicBezTo>
                      <a:pt x="1368" y="134"/>
                      <a:pt x="1268" y="68"/>
                      <a:pt x="1201" y="34"/>
                    </a:cubicBezTo>
                    <a:cubicBezTo>
                      <a:pt x="1101" y="1"/>
                      <a:pt x="1035" y="1"/>
                      <a:pt x="9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1" name="Google Shape;2111;p7"/>
              <p:cNvSpPr/>
              <p:nvPr/>
            </p:nvSpPr>
            <p:spPr>
              <a:xfrm>
                <a:off x="5216419" y="2349429"/>
                <a:ext cx="38836" cy="68463"/>
              </a:xfrm>
              <a:custGeom>
                <a:avLst/>
                <a:gdLst/>
                <a:ahLst/>
                <a:cxnLst/>
                <a:rect l="l" t="t" r="r" b="b"/>
                <a:pathLst>
                  <a:path w="1836" h="3237" extrusionOk="0">
                    <a:moveTo>
                      <a:pt x="968" y="234"/>
                    </a:moveTo>
                    <a:cubicBezTo>
                      <a:pt x="1035" y="234"/>
                      <a:pt x="1168" y="335"/>
                      <a:pt x="1235" y="368"/>
                    </a:cubicBezTo>
                    <a:cubicBezTo>
                      <a:pt x="1335" y="401"/>
                      <a:pt x="1368" y="401"/>
                      <a:pt x="1402" y="501"/>
                    </a:cubicBezTo>
                    <a:cubicBezTo>
                      <a:pt x="1468" y="568"/>
                      <a:pt x="1502" y="668"/>
                      <a:pt x="1535" y="701"/>
                    </a:cubicBezTo>
                    <a:cubicBezTo>
                      <a:pt x="1569" y="735"/>
                      <a:pt x="1569" y="835"/>
                      <a:pt x="1635" y="935"/>
                    </a:cubicBezTo>
                    <a:cubicBezTo>
                      <a:pt x="1669" y="1068"/>
                      <a:pt x="1669" y="1202"/>
                      <a:pt x="1669" y="1269"/>
                    </a:cubicBezTo>
                    <a:lnTo>
                      <a:pt x="1669" y="1669"/>
                    </a:lnTo>
                    <a:lnTo>
                      <a:pt x="1669" y="1902"/>
                    </a:lnTo>
                    <a:lnTo>
                      <a:pt x="1669" y="2169"/>
                    </a:lnTo>
                    <a:cubicBezTo>
                      <a:pt x="1669" y="2236"/>
                      <a:pt x="1669" y="2369"/>
                      <a:pt x="1635" y="2403"/>
                    </a:cubicBezTo>
                    <a:cubicBezTo>
                      <a:pt x="1569" y="2436"/>
                      <a:pt x="1569" y="2569"/>
                      <a:pt x="1535" y="2603"/>
                    </a:cubicBezTo>
                    <a:cubicBezTo>
                      <a:pt x="1502" y="2670"/>
                      <a:pt x="1468" y="2736"/>
                      <a:pt x="1402" y="2770"/>
                    </a:cubicBezTo>
                    <a:cubicBezTo>
                      <a:pt x="1368" y="2836"/>
                      <a:pt x="1335" y="2870"/>
                      <a:pt x="1235" y="2903"/>
                    </a:cubicBezTo>
                    <a:cubicBezTo>
                      <a:pt x="1168" y="2936"/>
                      <a:pt x="1068" y="2936"/>
                      <a:pt x="1001" y="2936"/>
                    </a:cubicBezTo>
                    <a:cubicBezTo>
                      <a:pt x="951" y="2936"/>
                      <a:pt x="910" y="2945"/>
                      <a:pt x="868" y="2945"/>
                    </a:cubicBezTo>
                    <a:cubicBezTo>
                      <a:pt x="826" y="2945"/>
                      <a:pt x="785" y="2936"/>
                      <a:pt x="735" y="2903"/>
                    </a:cubicBezTo>
                    <a:cubicBezTo>
                      <a:pt x="668" y="2870"/>
                      <a:pt x="635" y="2870"/>
                      <a:pt x="568" y="2770"/>
                    </a:cubicBezTo>
                    <a:cubicBezTo>
                      <a:pt x="534" y="2703"/>
                      <a:pt x="501" y="2670"/>
                      <a:pt x="468" y="2569"/>
                    </a:cubicBezTo>
                    <a:cubicBezTo>
                      <a:pt x="401" y="2503"/>
                      <a:pt x="401" y="2403"/>
                      <a:pt x="368" y="2269"/>
                    </a:cubicBezTo>
                    <a:cubicBezTo>
                      <a:pt x="334" y="2169"/>
                      <a:pt x="334" y="2036"/>
                      <a:pt x="334" y="1936"/>
                    </a:cubicBezTo>
                    <a:lnTo>
                      <a:pt x="334" y="1569"/>
                    </a:lnTo>
                    <a:lnTo>
                      <a:pt x="334" y="1269"/>
                    </a:lnTo>
                    <a:lnTo>
                      <a:pt x="334" y="1002"/>
                    </a:lnTo>
                    <a:cubicBezTo>
                      <a:pt x="334" y="902"/>
                      <a:pt x="334" y="835"/>
                      <a:pt x="368" y="735"/>
                    </a:cubicBezTo>
                    <a:cubicBezTo>
                      <a:pt x="401" y="668"/>
                      <a:pt x="401" y="635"/>
                      <a:pt x="468" y="535"/>
                    </a:cubicBezTo>
                    <a:cubicBezTo>
                      <a:pt x="501" y="435"/>
                      <a:pt x="534" y="401"/>
                      <a:pt x="568" y="368"/>
                    </a:cubicBezTo>
                    <a:cubicBezTo>
                      <a:pt x="635" y="335"/>
                      <a:pt x="701" y="335"/>
                      <a:pt x="735" y="301"/>
                    </a:cubicBezTo>
                    <a:cubicBezTo>
                      <a:pt x="801" y="234"/>
                      <a:pt x="868" y="234"/>
                      <a:pt x="968" y="234"/>
                    </a:cubicBezTo>
                    <a:close/>
                    <a:moveTo>
                      <a:pt x="901" y="1"/>
                    </a:moveTo>
                    <a:cubicBezTo>
                      <a:pt x="801" y="1"/>
                      <a:pt x="668" y="1"/>
                      <a:pt x="568" y="34"/>
                    </a:cubicBezTo>
                    <a:cubicBezTo>
                      <a:pt x="501" y="68"/>
                      <a:pt x="401" y="134"/>
                      <a:pt x="334" y="201"/>
                    </a:cubicBezTo>
                    <a:cubicBezTo>
                      <a:pt x="234" y="301"/>
                      <a:pt x="201" y="368"/>
                      <a:pt x="168" y="468"/>
                    </a:cubicBezTo>
                    <a:cubicBezTo>
                      <a:pt x="134" y="535"/>
                      <a:pt x="67" y="668"/>
                      <a:pt x="67" y="802"/>
                    </a:cubicBezTo>
                    <a:cubicBezTo>
                      <a:pt x="67" y="902"/>
                      <a:pt x="34" y="1035"/>
                      <a:pt x="34" y="1168"/>
                    </a:cubicBezTo>
                    <a:lnTo>
                      <a:pt x="34" y="1635"/>
                    </a:lnTo>
                    <a:cubicBezTo>
                      <a:pt x="34" y="1736"/>
                      <a:pt x="1" y="1869"/>
                      <a:pt x="1" y="2002"/>
                    </a:cubicBezTo>
                    <a:cubicBezTo>
                      <a:pt x="1" y="2136"/>
                      <a:pt x="1" y="2203"/>
                      <a:pt x="34" y="2336"/>
                    </a:cubicBezTo>
                    <a:cubicBezTo>
                      <a:pt x="67" y="2469"/>
                      <a:pt x="67" y="2536"/>
                      <a:pt x="134" y="2636"/>
                    </a:cubicBezTo>
                    <a:lnTo>
                      <a:pt x="234" y="2870"/>
                    </a:lnTo>
                    <a:cubicBezTo>
                      <a:pt x="301" y="2970"/>
                      <a:pt x="368" y="3036"/>
                      <a:pt x="401" y="3070"/>
                    </a:cubicBezTo>
                    <a:cubicBezTo>
                      <a:pt x="468" y="3137"/>
                      <a:pt x="534" y="3170"/>
                      <a:pt x="635" y="3203"/>
                    </a:cubicBezTo>
                    <a:cubicBezTo>
                      <a:pt x="701" y="3237"/>
                      <a:pt x="801" y="3237"/>
                      <a:pt x="901" y="3237"/>
                    </a:cubicBezTo>
                    <a:cubicBezTo>
                      <a:pt x="1001" y="3237"/>
                      <a:pt x="1135" y="3237"/>
                      <a:pt x="1202" y="3203"/>
                    </a:cubicBezTo>
                    <a:cubicBezTo>
                      <a:pt x="1302" y="3170"/>
                      <a:pt x="1335" y="3170"/>
                      <a:pt x="1402" y="3070"/>
                    </a:cubicBezTo>
                    <a:cubicBezTo>
                      <a:pt x="1502" y="3003"/>
                      <a:pt x="1535" y="2970"/>
                      <a:pt x="1569" y="2870"/>
                    </a:cubicBezTo>
                    <a:lnTo>
                      <a:pt x="1702" y="2636"/>
                    </a:lnTo>
                    <a:cubicBezTo>
                      <a:pt x="1735" y="2536"/>
                      <a:pt x="1735" y="2469"/>
                      <a:pt x="1802" y="2336"/>
                    </a:cubicBezTo>
                    <a:cubicBezTo>
                      <a:pt x="1835" y="2203"/>
                      <a:pt x="1835" y="2136"/>
                      <a:pt x="1835" y="2002"/>
                    </a:cubicBezTo>
                    <a:lnTo>
                      <a:pt x="1835" y="1635"/>
                    </a:lnTo>
                    <a:lnTo>
                      <a:pt x="1835" y="1235"/>
                    </a:lnTo>
                    <a:cubicBezTo>
                      <a:pt x="1835" y="1135"/>
                      <a:pt x="1835" y="1035"/>
                      <a:pt x="1802" y="902"/>
                    </a:cubicBezTo>
                    <a:cubicBezTo>
                      <a:pt x="1735" y="802"/>
                      <a:pt x="1735" y="701"/>
                      <a:pt x="1702" y="635"/>
                    </a:cubicBezTo>
                    <a:lnTo>
                      <a:pt x="1569" y="368"/>
                    </a:lnTo>
                    <a:cubicBezTo>
                      <a:pt x="1535" y="301"/>
                      <a:pt x="1468" y="201"/>
                      <a:pt x="1402" y="168"/>
                    </a:cubicBezTo>
                    <a:cubicBezTo>
                      <a:pt x="1368" y="134"/>
                      <a:pt x="1302" y="68"/>
                      <a:pt x="1202" y="34"/>
                    </a:cubicBezTo>
                    <a:cubicBezTo>
                      <a:pt x="1135" y="1"/>
                      <a:pt x="1035" y="1"/>
                      <a:pt x="9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2" name="Google Shape;2112;p7"/>
              <p:cNvSpPr/>
              <p:nvPr/>
            </p:nvSpPr>
            <p:spPr>
              <a:xfrm>
                <a:off x="5286286" y="2349429"/>
                <a:ext cx="37419" cy="67765"/>
              </a:xfrm>
              <a:custGeom>
                <a:avLst/>
                <a:gdLst/>
                <a:ahLst/>
                <a:cxnLst/>
                <a:rect l="l" t="t" r="r" b="b"/>
                <a:pathLst>
                  <a:path w="1769" h="3204" extrusionOk="0">
                    <a:moveTo>
                      <a:pt x="767" y="1"/>
                    </a:moveTo>
                    <a:cubicBezTo>
                      <a:pt x="534" y="1"/>
                      <a:pt x="267" y="34"/>
                      <a:pt x="0" y="134"/>
                    </a:cubicBezTo>
                    <a:lnTo>
                      <a:pt x="67" y="368"/>
                    </a:lnTo>
                    <a:cubicBezTo>
                      <a:pt x="300" y="301"/>
                      <a:pt x="534" y="234"/>
                      <a:pt x="767" y="234"/>
                    </a:cubicBezTo>
                    <a:cubicBezTo>
                      <a:pt x="967" y="234"/>
                      <a:pt x="1101" y="301"/>
                      <a:pt x="1234" y="368"/>
                    </a:cubicBezTo>
                    <a:cubicBezTo>
                      <a:pt x="1368" y="468"/>
                      <a:pt x="1401" y="568"/>
                      <a:pt x="1401" y="735"/>
                    </a:cubicBezTo>
                    <a:cubicBezTo>
                      <a:pt x="1401" y="868"/>
                      <a:pt x="1368" y="968"/>
                      <a:pt x="1301" y="1035"/>
                    </a:cubicBezTo>
                    <a:cubicBezTo>
                      <a:pt x="1268" y="1135"/>
                      <a:pt x="1234" y="1202"/>
                      <a:pt x="1101" y="1235"/>
                    </a:cubicBezTo>
                    <a:cubicBezTo>
                      <a:pt x="967" y="1302"/>
                      <a:pt x="867" y="1335"/>
                      <a:pt x="767" y="1369"/>
                    </a:cubicBezTo>
                    <a:cubicBezTo>
                      <a:pt x="701" y="1402"/>
                      <a:pt x="534" y="1402"/>
                      <a:pt x="367" y="1469"/>
                    </a:cubicBezTo>
                    <a:lnTo>
                      <a:pt x="400" y="1702"/>
                    </a:lnTo>
                    <a:cubicBezTo>
                      <a:pt x="534" y="1669"/>
                      <a:pt x="667" y="1669"/>
                      <a:pt x="834" y="1669"/>
                    </a:cubicBezTo>
                    <a:cubicBezTo>
                      <a:pt x="1034" y="1669"/>
                      <a:pt x="1201" y="1702"/>
                      <a:pt x="1301" y="1836"/>
                    </a:cubicBezTo>
                    <a:cubicBezTo>
                      <a:pt x="1434" y="1969"/>
                      <a:pt x="1535" y="2136"/>
                      <a:pt x="1535" y="2336"/>
                    </a:cubicBezTo>
                    <a:cubicBezTo>
                      <a:pt x="1535" y="2736"/>
                      <a:pt x="1268" y="2970"/>
                      <a:pt x="767" y="2970"/>
                    </a:cubicBezTo>
                    <a:cubicBezTo>
                      <a:pt x="534" y="2970"/>
                      <a:pt x="267" y="2903"/>
                      <a:pt x="67" y="2836"/>
                    </a:cubicBezTo>
                    <a:lnTo>
                      <a:pt x="0" y="3070"/>
                    </a:lnTo>
                    <a:cubicBezTo>
                      <a:pt x="200" y="3170"/>
                      <a:pt x="434" y="3203"/>
                      <a:pt x="734" y="3203"/>
                    </a:cubicBezTo>
                    <a:cubicBezTo>
                      <a:pt x="834" y="3203"/>
                      <a:pt x="901" y="3137"/>
                      <a:pt x="1034" y="3137"/>
                    </a:cubicBezTo>
                    <a:cubicBezTo>
                      <a:pt x="1168" y="3137"/>
                      <a:pt x="1201" y="3070"/>
                      <a:pt x="1301" y="3036"/>
                    </a:cubicBezTo>
                    <a:cubicBezTo>
                      <a:pt x="1434" y="3003"/>
                      <a:pt x="1501" y="2970"/>
                      <a:pt x="1568" y="2870"/>
                    </a:cubicBezTo>
                    <a:cubicBezTo>
                      <a:pt x="1668" y="2803"/>
                      <a:pt x="1701" y="2703"/>
                      <a:pt x="1735" y="2636"/>
                    </a:cubicBezTo>
                    <a:cubicBezTo>
                      <a:pt x="1768" y="2536"/>
                      <a:pt x="1768" y="2403"/>
                      <a:pt x="1768" y="2303"/>
                    </a:cubicBezTo>
                    <a:cubicBezTo>
                      <a:pt x="1768" y="2036"/>
                      <a:pt x="1701" y="1836"/>
                      <a:pt x="1568" y="1702"/>
                    </a:cubicBezTo>
                    <a:cubicBezTo>
                      <a:pt x="1434" y="1569"/>
                      <a:pt x="1268" y="1469"/>
                      <a:pt x="1068" y="1469"/>
                    </a:cubicBezTo>
                    <a:cubicBezTo>
                      <a:pt x="1268" y="1402"/>
                      <a:pt x="1401" y="1302"/>
                      <a:pt x="1535" y="1202"/>
                    </a:cubicBezTo>
                    <a:cubicBezTo>
                      <a:pt x="1668" y="1135"/>
                      <a:pt x="1701" y="968"/>
                      <a:pt x="1701" y="735"/>
                    </a:cubicBezTo>
                    <a:cubicBezTo>
                      <a:pt x="1701" y="535"/>
                      <a:pt x="1601" y="335"/>
                      <a:pt x="1434" y="201"/>
                    </a:cubicBezTo>
                    <a:cubicBezTo>
                      <a:pt x="1268" y="68"/>
                      <a:pt x="1068" y="1"/>
                      <a:pt x="76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13" name="Google Shape;2113;p7"/>
            <p:cNvSpPr/>
            <p:nvPr/>
          </p:nvSpPr>
          <p:spPr>
            <a:xfrm>
              <a:off x="3409425" y="2306410"/>
              <a:ext cx="1133901" cy="132653"/>
            </a:xfrm>
            <a:custGeom>
              <a:avLst/>
              <a:gdLst/>
              <a:ahLst/>
              <a:cxnLst/>
              <a:rect l="l" t="t" r="r" b="b"/>
              <a:pathLst>
                <a:path w="53606" h="6272" extrusionOk="0">
                  <a:moveTo>
                    <a:pt x="1034" y="0"/>
                  </a:moveTo>
                  <a:cubicBezTo>
                    <a:pt x="434" y="0"/>
                    <a:pt x="0" y="467"/>
                    <a:pt x="0" y="1068"/>
                  </a:cubicBezTo>
                  <a:lnTo>
                    <a:pt x="0" y="5238"/>
                  </a:lnTo>
                  <a:cubicBezTo>
                    <a:pt x="0" y="5805"/>
                    <a:pt x="434" y="6272"/>
                    <a:pt x="1034" y="6272"/>
                  </a:cubicBezTo>
                  <a:lnTo>
                    <a:pt x="52571" y="6272"/>
                  </a:lnTo>
                  <a:cubicBezTo>
                    <a:pt x="53105" y="6272"/>
                    <a:pt x="53605" y="5805"/>
                    <a:pt x="53572" y="5238"/>
                  </a:cubicBezTo>
                  <a:lnTo>
                    <a:pt x="53572" y="1068"/>
                  </a:lnTo>
                  <a:cubicBezTo>
                    <a:pt x="53572" y="467"/>
                    <a:pt x="53105" y="0"/>
                    <a:pt x="5253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14" name="Google Shape;2114;p7"/>
            <p:cNvGrpSpPr/>
            <p:nvPr/>
          </p:nvGrpSpPr>
          <p:grpSpPr>
            <a:xfrm>
              <a:off x="3449636" y="2339213"/>
              <a:ext cx="323887" cy="67046"/>
              <a:chOff x="3449636" y="2350148"/>
              <a:chExt cx="323887" cy="67046"/>
            </a:xfrm>
          </p:grpSpPr>
          <p:sp>
            <p:nvSpPr>
              <p:cNvPr id="2115" name="Google Shape;2115;p7"/>
              <p:cNvSpPr/>
              <p:nvPr/>
            </p:nvSpPr>
            <p:spPr>
              <a:xfrm>
                <a:off x="3449636" y="2350846"/>
                <a:ext cx="55758" cy="66348"/>
              </a:xfrm>
              <a:custGeom>
                <a:avLst/>
                <a:gdLst/>
                <a:ahLst/>
                <a:cxnLst/>
                <a:rect l="l" t="t" r="r" b="b"/>
                <a:pathLst>
                  <a:path w="2636" h="3137" extrusionOk="0">
                    <a:moveTo>
                      <a:pt x="234" y="1"/>
                    </a:moveTo>
                    <a:lnTo>
                      <a:pt x="0" y="3136"/>
                    </a:lnTo>
                    <a:lnTo>
                      <a:pt x="301" y="3136"/>
                    </a:lnTo>
                    <a:lnTo>
                      <a:pt x="501" y="434"/>
                    </a:lnTo>
                    <a:lnTo>
                      <a:pt x="1201" y="2069"/>
                    </a:lnTo>
                    <a:lnTo>
                      <a:pt x="1502" y="2069"/>
                    </a:lnTo>
                    <a:lnTo>
                      <a:pt x="2169" y="434"/>
                    </a:lnTo>
                    <a:lnTo>
                      <a:pt x="2335" y="3136"/>
                    </a:lnTo>
                    <a:lnTo>
                      <a:pt x="2636" y="3136"/>
                    </a:lnTo>
                    <a:lnTo>
                      <a:pt x="2369" y="1"/>
                    </a:lnTo>
                    <a:lnTo>
                      <a:pt x="2035" y="1"/>
                    </a:lnTo>
                    <a:lnTo>
                      <a:pt x="1335" y="1735"/>
                    </a:lnTo>
                    <a:lnTo>
                      <a:pt x="56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6" name="Google Shape;2116;p7"/>
              <p:cNvSpPr/>
              <p:nvPr/>
            </p:nvSpPr>
            <p:spPr>
              <a:xfrm>
                <a:off x="3535007" y="2350148"/>
                <a:ext cx="26843" cy="67046"/>
              </a:xfrm>
              <a:custGeom>
                <a:avLst/>
                <a:gdLst/>
                <a:ahLst/>
                <a:cxnLst/>
                <a:rect l="l" t="t" r="r" b="b"/>
                <a:pathLst>
                  <a:path w="1269" h="3170" extrusionOk="0">
                    <a:moveTo>
                      <a:pt x="1" y="0"/>
                    </a:moveTo>
                    <a:lnTo>
                      <a:pt x="1" y="267"/>
                    </a:lnTo>
                    <a:lnTo>
                      <a:pt x="468" y="267"/>
                    </a:lnTo>
                    <a:lnTo>
                      <a:pt x="468" y="2936"/>
                    </a:lnTo>
                    <a:lnTo>
                      <a:pt x="1" y="2936"/>
                    </a:lnTo>
                    <a:lnTo>
                      <a:pt x="1" y="3169"/>
                    </a:lnTo>
                    <a:lnTo>
                      <a:pt x="1268" y="3169"/>
                    </a:lnTo>
                    <a:lnTo>
                      <a:pt x="1268" y="2936"/>
                    </a:lnTo>
                    <a:lnTo>
                      <a:pt x="801" y="2936"/>
                    </a:lnTo>
                    <a:lnTo>
                      <a:pt x="801" y="267"/>
                    </a:lnTo>
                    <a:lnTo>
                      <a:pt x="1268" y="267"/>
                    </a:lnTo>
                    <a:lnTo>
                      <a:pt x="126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7" name="Google Shape;2117;p7"/>
              <p:cNvSpPr/>
              <p:nvPr/>
            </p:nvSpPr>
            <p:spPr>
              <a:xfrm>
                <a:off x="3585815" y="2350148"/>
                <a:ext cx="49412" cy="66326"/>
              </a:xfrm>
              <a:custGeom>
                <a:avLst/>
                <a:gdLst/>
                <a:ahLst/>
                <a:cxnLst/>
                <a:rect l="l" t="t" r="r" b="b"/>
                <a:pathLst>
                  <a:path w="2336" h="3136" extrusionOk="0">
                    <a:moveTo>
                      <a:pt x="1201" y="301"/>
                    </a:moveTo>
                    <a:lnTo>
                      <a:pt x="1735" y="2135"/>
                    </a:lnTo>
                    <a:lnTo>
                      <a:pt x="634" y="2135"/>
                    </a:lnTo>
                    <a:lnTo>
                      <a:pt x="1201" y="301"/>
                    </a:lnTo>
                    <a:close/>
                    <a:moveTo>
                      <a:pt x="934" y="0"/>
                    </a:moveTo>
                    <a:lnTo>
                      <a:pt x="0" y="3136"/>
                    </a:lnTo>
                    <a:lnTo>
                      <a:pt x="334" y="3136"/>
                    </a:lnTo>
                    <a:lnTo>
                      <a:pt x="567" y="2335"/>
                    </a:lnTo>
                    <a:lnTo>
                      <a:pt x="1835" y="2335"/>
                    </a:lnTo>
                    <a:lnTo>
                      <a:pt x="2069" y="3136"/>
                    </a:lnTo>
                    <a:lnTo>
                      <a:pt x="2335" y="3136"/>
                    </a:lnTo>
                    <a:lnTo>
                      <a:pt x="140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8" name="Google Shape;2118;p7"/>
              <p:cNvSpPr/>
              <p:nvPr/>
            </p:nvSpPr>
            <p:spPr>
              <a:xfrm>
                <a:off x="3661309" y="2350846"/>
                <a:ext cx="55758" cy="66348"/>
              </a:xfrm>
              <a:custGeom>
                <a:avLst/>
                <a:gdLst/>
                <a:ahLst/>
                <a:cxnLst/>
                <a:rect l="l" t="t" r="r" b="b"/>
                <a:pathLst>
                  <a:path w="2636" h="3137" extrusionOk="0">
                    <a:moveTo>
                      <a:pt x="267" y="1"/>
                    </a:moveTo>
                    <a:lnTo>
                      <a:pt x="1" y="3136"/>
                    </a:lnTo>
                    <a:lnTo>
                      <a:pt x="301" y="3136"/>
                    </a:lnTo>
                    <a:lnTo>
                      <a:pt x="501" y="434"/>
                    </a:lnTo>
                    <a:lnTo>
                      <a:pt x="1201" y="2069"/>
                    </a:lnTo>
                    <a:lnTo>
                      <a:pt x="1502" y="2069"/>
                    </a:lnTo>
                    <a:lnTo>
                      <a:pt x="2169" y="434"/>
                    </a:lnTo>
                    <a:lnTo>
                      <a:pt x="2336" y="3136"/>
                    </a:lnTo>
                    <a:lnTo>
                      <a:pt x="2636" y="3136"/>
                    </a:lnTo>
                    <a:lnTo>
                      <a:pt x="2369" y="1"/>
                    </a:lnTo>
                    <a:lnTo>
                      <a:pt x="2035" y="1"/>
                    </a:lnTo>
                    <a:lnTo>
                      <a:pt x="1335" y="1735"/>
                    </a:lnTo>
                    <a:lnTo>
                      <a:pt x="60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9" name="Google Shape;2119;p7"/>
              <p:cNvSpPr/>
              <p:nvPr/>
            </p:nvSpPr>
            <p:spPr>
              <a:xfrm>
                <a:off x="3746680" y="2350148"/>
                <a:ext cx="26843" cy="67046"/>
              </a:xfrm>
              <a:custGeom>
                <a:avLst/>
                <a:gdLst/>
                <a:ahLst/>
                <a:cxnLst/>
                <a:rect l="l" t="t" r="r" b="b"/>
                <a:pathLst>
                  <a:path w="1269" h="3170" extrusionOk="0">
                    <a:moveTo>
                      <a:pt x="1" y="0"/>
                    </a:moveTo>
                    <a:lnTo>
                      <a:pt x="1" y="267"/>
                    </a:lnTo>
                    <a:lnTo>
                      <a:pt x="468" y="267"/>
                    </a:lnTo>
                    <a:lnTo>
                      <a:pt x="468" y="2936"/>
                    </a:lnTo>
                    <a:lnTo>
                      <a:pt x="1" y="2936"/>
                    </a:lnTo>
                    <a:lnTo>
                      <a:pt x="1" y="3169"/>
                    </a:lnTo>
                    <a:lnTo>
                      <a:pt x="1268" y="3169"/>
                    </a:lnTo>
                    <a:lnTo>
                      <a:pt x="1268" y="2936"/>
                    </a:lnTo>
                    <a:lnTo>
                      <a:pt x="801" y="2936"/>
                    </a:lnTo>
                    <a:lnTo>
                      <a:pt x="801" y="267"/>
                    </a:lnTo>
                    <a:lnTo>
                      <a:pt x="1268" y="267"/>
                    </a:lnTo>
                    <a:lnTo>
                      <a:pt x="126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20" name="Google Shape;2120;p7"/>
            <p:cNvSpPr/>
            <p:nvPr/>
          </p:nvSpPr>
          <p:spPr>
            <a:xfrm>
              <a:off x="5542400" y="2304993"/>
              <a:ext cx="661862" cy="132653"/>
            </a:xfrm>
            <a:custGeom>
              <a:avLst/>
              <a:gdLst/>
              <a:ahLst/>
              <a:cxnLst/>
              <a:rect l="l" t="t" r="r" b="b"/>
              <a:pathLst>
                <a:path w="31290" h="6272" extrusionOk="0">
                  <a:moveTo>
                    <a:pt x="1068" y="0"/>
                  </a:moveTo>
                  <a:cubicBezTo>
                    <a:pt x="468" y="0"/>
                    <a:pt x="1" y="467"/>
                    <a:pt x="1" y="1068"/>
                  </a:cubicBezTo>
                  <a:lnTo>
                    <a:pt x="1" y="5238"/>
                  </a:lnTo>
                  <a:cubicBezTo>
                    <a:pt x="1" y="5805"/>
                    <a:pt x="468" y="6272"/>
                    <a:pt x="1068" y="6272"/>
                  </a:cubicBezTo>
                  <a:lnTo>
                    <a:pt x="30256" y="6272"/>
                  </a:lnTo>
                  <a:cubicBezTo>
                    <a:pt x="30823" y="6272"/>
                    <a:pt x="31290" y="5805"/>
                    <a:pt x="31290" y="5238"/>
                  </a:cubicBezTo>
                  <a:lnTo>
                    <a:pt x="31290" y="1068"/>
                  </a:lnTo>
                  <a:cubicBezTo>
                    <a:pt x="31290" y="467"/>
                    <a:pt x="30823" y="0"/>
                    <a:pt x="3025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1" name="Google Shape;2121;p7"/>
            <p:cNvSpPr/>
            <p:nvPr/>
          </p:nvSpPr>
          <p:spPr>
            <a:xfrm>
              <a:off x="2945148" y="2306399"/>
              <a:ext cx="397265" cy="132674"/>
            </a:xfrm>
            <a:custGeom>
              <a:avLst/>
              <a:gdLst/>
              <a:ahLst/>
              <a:cxnLst/>
              <a:rect l="l" t="t" r="r" b="b"/>
              <a:pathLst>
                <a:path w="18781" h="6273" extrusionOk="0">
                  <a:moveTo>
                    <a:pt x="1034" y="1"/>
                  </a:moveTo>
                  <a:cubicBezTo>
                    <a:pt x="467" y="1"/>
                    <a:pt x="0" y="468"/>
                    <a:pt x="0" y="1035"/>
                  </a:cubicBezTo>
                  <a:lnTo>
                    <a:pt x="0" y="5205"/>
                  </a:lnTo>
                  <a:cubicBezTo>
                    <a:pt x="0" y="5805"/>
                    <a:pt x="467" y="6272"/>
                    <a:pt x="1034" y="6272"/>
                  </a:cubicBezTo>
                  <a:lnTo>
                    <a:pt x="17713" y="6272"/>
                  </a:lnTo>
                  <a:cubicBezTo>
                    <a:pt x="18280" y="6272"/>
                    <a:pt x="18780" y="5805"/>
                    <a:pt x="18780" y="5205"/>
                  </a:cubicBezTo>
                  <a:lnTo>
                    <a:pt x="18780" y="1035"/>
                  </a:lnTo>
                  <a:cubicBezTo>
                    <a:pt x="18780" y="468"/>
                    <a:pt x="18313" y="1"/>
                    <a:pt x="1771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2" name="Google Shape;2122;p7"/>
            <p:cNvSpPr/>
            <p:nvPr/>
          </p:nvSpPr>
          <p:spPr>
            <a:xfrm>
              <a:off x="3136346" y="2352273"/>
              <a:ext cx="9201" cy="40925"/>
            </a:xfrm>
            <a:custGeom>
              <a:avLst/>
              <a:gdLst/>
              <a:ahLst/>
              <a:cxnLst/>
              <a:rect l="l" t="t" r="r" b="b"/>
              <a:pathLst>
                <a:path w="435" h="1935" extrusionOk="0">
                  <a:moveTo>
                    <a:pt x="1" y="0"/>
                  </a:moveTo>
                  <a:lnTo>
                    <a:pt x="1" y="501"/>
                  </a:lnTo>
                  <a:lnTo>
                    <a:pt x="435" y="501"/>
                  </a:lnTo>
                  <a:lnTo>
                    <a:pt x="435" y="0"/>
                  </a:lnTo>
                  <a:close/>
                  <a:moveTo>
                    <a:pt x="1" y="1468"/>
                  </a:moveTo>
                  <a:lnTo>
                    <a:pt x="1" y="1935"/>
                  </a:lnTo>
                  <a:lnTo>
                    <a:pt x="435" y="1935"/>
                  </a:lnTo>
                  <a:lnTo>
                    <a:pt x="435" y="1468"/>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23" name="Google Shape;2123;p7"/>
            <p:cNvGrpSpPr/>
            <p:nvPr/>
          </p:nvGrpSpPr>
          <p:grpSpPr>
            <a:xfrm>
              <a:off x="2999468" y="2337796"/>
              <a:ext cx="283676" cy="69880"/>
              <a:chOff x="2999468" y="2350846"/>
              <a:chExt cx="283676" cy="69880"/>
            </a:xfrm>
          </p:grpSpPr>
          <p:sp>
            <p:nvSpPr>
              <p:cNvPr id="2124" name="Google Shape;2124;p7"/>
              <p:cNvSpPr/>
              <p:nvPr/>
            </p:nvSpPr>
            <p:spPr>
              <a:xfrm>
                <a:off x="2999468" y="2352263"/>
                <a:ext cx="39534" cy="68463"/>
              </a:xfrm>
              <a:custGeom>
                <a:avLst/>
                <a:gdLst/>
                <a:ahLst/>
                <a:cxnLst/>
                <a:rect l="l" t="t" r="r" b="b"/>
                <a:pathLst>
                  <a:path w="1869" h="3237" extrusionOk="0">
                    <a:moveTo>
                      <a:pt x="968" y="267"/>
                    </a:moveTo>
                    <a:cubicBezTo>
                      <a:pt x="1068" y="267"/>
                      <a:pt x="1168" y="367"/>
                      <a:pt x="1268" y="401"/>
                    </a:cubicBezTo>
                    <a:cubicBezTo>
                      <a:pt x="1335" y="434"/>
                      <a:pt x="1402" y="434"/>
                      <a:pt x="1435" y="534"/>
                    </a:cubicBezTo>
                    <a:cubicBezTo>
                      <a:pt x="1468" y="601"/>
                      <a:pt x="1502" y="701"/>
                      <a:pt x="1568" y="734"/>
                    </a:cubicBezTo>
                    <a:cubicBezTo>
                      <a:pt x="1602" y="768"/>
                      <a:pt x="1602" y="868"/>
                      <a:pt x="1635" y="968"/>
                    </a:cubicBezTo>
                    <a:cubicBezTo>
                      <a:pt x="1668" y="1101"/>
                      <a:pt x="1668" y="1235"/>
                      <a:pt x="1668" y="1301"/>
                    </a:cubicBezTo>
                    <a:lnTo>
                      <a:pt x="1668" y="1702"/>
                    </a:lnTo>
                    <a:lnTo>
                      <a:pt x="1668" y="1935"/>
                    </a:lnTo>
                    <a:lnTo>
                      <a:pt x="1668" y="2202"/>
                    </a:lnTo>
                    <a:cubicBezTo>
                      <a:pt x="1668" y="2269"/>
                      <a:pt x="1702" y="2402"/>
                      <a:pt x="1635" y="2435"/>
                    </a:cubicBezTo>
                    <a:cubicBezTo>
                      <a:pt x="1602" y="2469"/>
                      <a:pt x="1602" y="2602"/>
                      <a:pt x="1568" y="2636"/>
                    </a:cubicBezTo>
                    <a:cubicBezTo>
                      <a:pt x="1535" y="2702"/>
                      <a:pt x="1468" y="2769"/>
                      <a:pt x="1435" y="2802"/>
                    </a:cubicBezTo>
                    <a:cubicBezTo>
                      <a:pt x="1402" y="2869"/>
                      <a:pt x="1335" y="2902"/>
                      <a:pt x="1268" y="2936"/>
                    </a:cubicBezTo>
                    <a:cubicBezTo>
                      <a:pt x="1201" y="2969"/>
                      <a:pt x="1101" y="2969"/>
                      <a:pt x="1035" y="2969"/>
                    </a:cubicBezTo>
                    <a:cubicBezTo>
                      <a:pt x="985" y="2969"/>
                      <a:pt x="943" y="2977"/>
                      <a:pt x="901" y="2977"/>
                    </a:cubicBezTo>
                    <a:cubicBezTo>
                      <a:pt x="860" y="2977"/>
                      <a:pt x="818" y="2969"/>
                      <a:pt x="768" y="2936"/>
                    </a:cubicBezTo>
                    <a:cubicBezTo>
                      <a:pt x="701" y="2902"/>
                      <a:pt x="634" y="2902"/>
                      <a:pt x="601" y="2802"/>
                    </a:cubicBezTo>
                    <a:cubicBezTo>
                      <a:pt x="568" y="2736"/>
                      <a:pt x="534" y="2702"/>
                      <a:pt x="468" y="2602"/>
                    </a:cubicBezTo>
                    <a:cubicBezTo>
                      <a:pt x="434" y="2536"/>
                      <a:pt x="434" y="2435"/>
                      <a:pt x="401" y="2302"/>
                    </a:cubicBezTo>
                    <a:cubicBezTo>
                      <a:pt x="368" y="2202"/>
                      <a:pt x="368" y="2069"/>
                      <a:pt x="368" y="1968"/>
                    </a:cubicBezTo>
                    <a:lnTo>
                      <a:pt x="368" y="1602"/>
                    </a:lnTo>
                    <a:lnTo>
                      <a:pt x="368" y="1301"/>
                    </a:lnTo>
                    <a:lnTo>
                      <a:pt x="368" y="1034"/>
                    </a:lnTo>
                    <a:cubicBezTo>
                      <a:pt x="368" y="934"/>
                      <a:pt x="334" y="868"/>
                      <a:pt x="401" y="768"/>
                    </a:cubicBezTo>
                    <a:cubicBezTo>
                      <a:pt x="434" y="701"/>
                      <a:pt x="434" y="668"/>
                      <a:pt x="468" y="567"/>
                    </a:cubicBezTo>
                    <a:cubicBezTo>
                      <a:pt x="501" y="467"/>
                      <a:pt x="568" y="434"/>
                      <a:pt x="601" y="401"/>
                    </a:cubicBezTo>
                    <a:cubicBezTo>
                      <a:pt x="634" y="367"/>
                      <a:pt x="734" y="367"/>
                      <a:pt x="768" y="334"/>
                    </a:cubicBezTo>
                    <a:cubicBezTo>
                      <a:pt x="801" y="267"/>
                      <a:pt x="901" y="267"/>
                      <a:pt x="968" y="267"/>
                    </a:cubicBezTo>
                    <a:close/>
                    <a:moveTo>
                      <a:pt x="935" y="0"/>
                    </a:moveTo>
                    <a:cubicBezTo>
                      <a:pt x="801" y="0"/>
                      <a:pt x="668" y="0"/>
                      <a:pt x="601" y="34"/>
                    </a:cubicBezTo>
                    <a:cubicBezTo>
                      <a:pt x="534" y="67"/>
                      <a:pt x="434" y="100"/>
                      <a:pt x="368" y="201"/>
                    </a:cubicBezTo>
                    <a:cubicBezTo>
                      <a:pt x="267" y="267"/>
                      <a:pt x="234" y="367"/>
                      <a:pt x="201" y="434"/>
                    </a:cubicBezTo>
                    <a:cubicBezTo>
                      <a:pt x="134" y="534"/>
                      <a:pt x="101" y="634"/>
                      <a:pt x="101" y="768"/>
                    </a:cubicBezTo>
                    <a:cubicBezTo>
                      <a:pt x="101" y="901"/>
                      <a:pt x="67" y="1034"/>
                      <a:pt x="67" y="1168"/>
                    </a:cubicBezTo>
                    <a:lnTo>
                      <a:pt x="67" y="1602"/>
                    </a:lnTo>
                    <a:cubicBezTo>
                      <a:pt x="67" y="1735"/>
                      <a:pt x="1" y="1868"/>
                      <a:pt x="1" y="2002"/>
                    </a:cubicBezTo>
                    <a:cubicBezTo>
                      <a:pt x="1" y="2102"/>
                      <a:pt x="1" y="2202"/>
                      <a:pt x="67" y="2335"/>
                    </a:cubicBezTo>
                    <a:cubicBezTo>
                      <a:pt x="101" y="2435"/>
                      <a:pt x="101" y="2536"/>
                      <a:pt x="134" y="2602"/>
                    </a:cubicBezTo>
                    <a:lnTo>
                      <a:pt x="267" y="2869"/>
                    </a:lnTo>
                    <a:cubicBezTo>
                      <a:pt x="301" y="2936"/>
                      <a:pt x="401" y="3036"/>
                      <a:pt x="434" y="3069"/>
                    </a:cubicBezTo>
                    <a:cubicBezTo>
                      <a:pt x="468" y="3103"/>
                      <a:pt x="568" y="3169"/>
                      <a:pt x="634" y="3203"/>
                    </a:cubicBezTo>
                    <a:cubicBezTo>
                      <a:pt x="734" y="3236"/>
                      <a:pt x="801" y="3236"/>
                      <a:pt x="935" y="3236"/>
                    </a:cubicBezTo>
                    <a:cubicBezTo>
                      <a:pt x="1035" y="3236"/>
                      <a:pt x="1135" y="3236"/>
                      <a:pt x="1235" y="3203"/>
                    </a:cubicBezTo>
                    <a:cubicBezTo>
                      <a:pt x="1302" y="3136"/>
                      <a:pt x="1335" y="3136"/>
                      <a:pt x="1435" y="3069"/>
                    </a:cubicBezTo>
                    <a:cubicBezTo>
                      <a:pt x="1535" y="3003"/>
                      <a:pt x="1568" y="2936"/>
                      <a:pt x="1602" y="2869"/>
                    </a:cubicBezTo>
                    <a:lnTo>
                      <a:pt x="1735" y="2602"/>
                    </a:lnTo>
                    <a:cubicBezTo>
                      <a:pt x="1769" y="2536"/>
                      <a:pt x="1769" y="2435"/>
                      <a:pt x="1802" y="2335"/>
                    </a:cubicBezTo>
                    <a:cubicBezTo>
                      <a:pt x="1869" y="2202"/>
                      <a:pt x="1869" y="2102"/>
                      <a:pt x="1869" y="2002"/>
                    </a:cubicBezTo>
                    <a:lnTo>
                      <a:pt x="1869" y="1602"/>
                    </a:lnTo>
                    <a:lnTo>
                      <a:pt x="1869" y="1235"/>
                    </a:lnTo>
                    <a:cubicBezTo>
                      <a:pt x="1869" y="1101"/>
                      <a:pt x="1869" y="1034"/>
                      <a:pt x="1802" y="901"/>
                    </a:cubicBezTo>
                    <a:cubicBezTo>
                      <a:pt x="1769" y="768"/>
                      <a:pt x="1769" y="701"/>
                      <a:pt x="1735" y="601"/>
                    </a:cubicBezTo>
                    <a:lnTo>
                      <a:pt x="1602" y="367"/>
                    </a:lnTo>
                    <a:cubicBezTo>
                      <a:pt x="1568" y="267"/>
                      <a:pt x="1468" y="201"/>
                      <a:pt x="1435" y="167"/>
                    </a:cubicBezTo>
                    <a:cubicBezTo>
                      <a:pt x="1402" y="100"/>
                      <a:pt x="1302" y="67"/>
                      <a:pt x="1235" y="34"/>
                    </a:cubicBezTo>
                    <a:cubicBezTo>
                      <a:pt x="1135" y="0"/>
                      <a:pt x="1068" y="0"/>
                      <a:pt x="93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5" name="Google Shape;2125;p7"/>
              <p:cNvSpPr/>
              <p:nvPr/>
            </p:nvSpPr>
            <p:spPr>
              <a:xfrm>
                <a:off x="3067918" y="2350846"/>
                <a:ext cx="38815" cy="67046"/>
              </a:xfrm>
              <a:custGeom>
                <a:avLst/>
                <a:gdLst/>
                <a:ahLst/>
                <a:cxnLst/>
                <a:rect l="l" t="t" r="r" b="b"/>
                <a:pathLst>
                  <a:path w="1835" h="3170" extrusionOk="0">
                    <a:moveTo>
                      <a:pt x="901" y="334"/>
                    </a:moveTo>
                    <a:cubicBezTo>
                      <a:pt x="1134" y="334"/>
                      <a:pt x="1301" y="434"/>
                      <a:pt x="1368" y="601"/>
                    </a:cubicBezTo>
                    <a:cubicBezTo>
                      <a:pt x="1468" y="768"/>
                      <a:pt x="1501" y="1001"/>
                      <a:pt x="1501" y="1402"/>
                    </a:cubicBezTo>
                    <a:lnTo>
                      <a:pt x="1501" y="1602"/>
                    </a:lnTo>
                    <a:cubicBezTo>
                      <a:pt x="1335" y="1735"/>
                      <a:pt x="1201" y="1769"/>
                      <a:pt x="1134" y="1802"/>
                    </a:cubicBezTo>
                    <a:cubicBezTo>
                      <a:pt x="1034" y="1835"/>
                      <a:pt x="968" y="1835"/>
                      <a:pt x="834" y="1835"/>
                    </a:cubicBezTo>
                    <a:cubicBezTo>
                      <a:pt x="634" y="1835"/>
                      <a:pt x="501" y="1802"/>
                      <a:pt x="401" y="1669"/>
                    </a:cubicBezTo>
                    <a:cubicBezTo>
                      <a:pt x="334" y="1568"/>
                      <a:pt x="300" y="1402"/>
                      <a:pt x="300" y="1135"/>
                    </a:cubicBezTo>
                    <a:cubicBezTo>
                      <a:pt x="300" y="901"/>
                      <a:pt x="367" y="668"/>
                      <a:pt x="467" y="568"/>
                    </a:cubicBezTo>
                    <a:cubicBezTo>
                      <a:pt x="534" y="434"/>
                      <a:pt x="701" y="334"/>
                      <a:pt x="901" y="334"/>
                    </a:cubicBezTo>
                    <a:close/>
                    <a:moveTo>
                      <a:pt x="901" y="1"/>
                    </a:moveTo>
                    <a:cubicBezTo>
                      <a:pt x="601" y="1"/>
                      <a:pt x="401" y="101"/>
                      <a:pt x="234" y="301"/>
                    </a:cubicBezTo>
                    <a:cubicBezTo>
                      <a:pt x="67" y="501"/>
                      <a:pt x="0" y="768"/>
                      <a:pt x="0" y="1101"/>
                    </a:cubicBezTo>
                    <a:cubicBezTo>
                      <a:pt x="0" y="1435"/>
                      <a:pt x="67" y="1669"/>
                      <a:pt x="200" y="1835"/>
                    </a:cubicBezTo>
                    <a:cubicBezTo>
                      <a:pt x="334" y="2002"/>
                      <a:pt x="534" y="2102"/>
                      <a:pt x="801" y="2102"/>
                    </a:cubicBezTo>
                    <a:cubicBezTo>
                      <a:pt x="901" y="2102"/>
                      <a:pt x="1034" y="2069"/>
                      <a:pt x="1134" y="2069"/>
                    </a:cubicBezTo>
                    <a:cubicBezTo>
                      <a:pt x="1201" y="2069"/>
                      <a:pt x="1335" y="1969"/>
                      <a:pt x="1468" y="1902"/>
                    </a:cubicBezTo>
                    <a:cubicBezTo>
                      <a:pt x="1468" y="2002"/>
                      <a:pt x="1501" y="2069"/>
                      <a:pt x="1468" y="2236"/>
                    </a:cubicBezTo>
                    <a:cubicBezTo>
                      <a:pt x="1401" y="2402"/>
                      <a:pt x="1335" y="2469"/>
                      <a:pt x="1234" y="2603"/>
                    </a:cubicBezTo>
                    <a:cubicBezTo>
                      <a:pt x="1168" y="2736"/>
                      <a:pt x="1034" y="2803"/>
                      <a:pt x="868" y="2836"/>
                    </a:cubicBezTo>
                    <a:cubicBezTo>
                      <a:pt x="701" y="2903"/>
                      <a:pt x="534" y="2936"/>
                      <a:pt x="334" y="2936"/>
                    </a:cubicBezTo>
                    <a:lnTo>
                      <a:pt x="367" y="3170"/>
                    </a:lnTo>
                    <a:cubicBezTo>
                      <a:pt x="601" y="3170"/>
                      <a:pt x="834" y="3103"/>
                      <a:pt x="1001" y="3070"/>
                    </a:cubicBezTo>
                    <a:cubicBezTo>
                      <a:pt x="1168" y="3003"/>
                      <a:pt x="1335" y="2903"/>
                      <a:pt x="1435" y="2769"/>
                    </a:cubicBezTo>
                    <a:cubicBezTo>
                      <a:pt x="1568" y="2636"/>
                      <a:pt x="1701" y="2436"/>
                      <a:pt x="1735" y="2236"/>
                    </a:cubicBezTo>
                    <a:cubicBezTo>
                      <a:pt x="1802" y="2002"/>
                      <a:pt x="1835" y="1735"/>
                      <a:pt x="1835" y="1402"/>
                    </a:cubicBezTo>
                    <a:cubicBezTo>
                      <a:pt x="1835" y="935"/>
                      <a:pt x="1735" y="568"/>
                      <a:pt x="1601" y="334"/>
                    </a:cubicBezTo>
                    <a:cubicBezTo>
                      <a:pt x="1501" y="134"/>
                      <a:pt x="1234" y="1"/>
                      <a:pt x="9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6" name="Google Shape;2126;p7"/>
              <p:cNvSpPr/>
              <p:nvPr/>
            </p:nvSpPr>
            <p:spPr>
              <a:xfrm>
                <a:off x="3177974" y="2352263"/>
                <a:ext cx="38138" cy="66326"/>
              </a:xfrm>
              <a:custGeom>
                <a:avLst/>
                <a:gdLst/>
                <a:ahLst/>
                <a:cxnLst/>
                <a:rect l="l" t="t" r="r" b="b"/>
                <a:pathLst>
                  <a:path w="1803" h="3136" extrusionOk="0">
                    <a:moveTo>
                      <a:pt x="134" y="0"/>
                    </a:moveTo>
                    <a:lnTo>
                      <a:pt x="134" y="1568"/>
                    </a:lnTo>
                    <a:lnTo>
                      <a:pt x="301" y="1668"/>
                    </a:lnTo>
                    <a:cubicBezTo>
                      <a:pt x="435" y="1535"/>
                      <a:pt x="635" y="1501"/>
                      <a:pt x="868" y="1501"/>
                    </a:cubicBezTo>
                    <a:cubicBezTo>
                      <a:pt x="1035" y="1501"/>
                      <a:pt x="1168" y="1568"/>
                      <a:pt x="1302" y="1702"/>
                    </a:cubicBezTo>
                    <a:cubicBezTo>
                      <a:pt x="1435" y="1835"/>
                      <a:pt x="1469" y="2035"/>
                      <a:pt x="1469" y="2269"/>
                    </a:cubicBezTo>
                    <a:cubicBezTo>
                      <a:pt x="1469" y="2502"/>
                      <a:pt x="1369" y="2669"/>
                      <a:pt x="1302" y="2769"/>
                    </a:cubicBezTo>
                    <a:cubicBezTo>
                      <a:pt x="1202" y="2902"/>
                      <a:pt x="1002" y="2936"/>
                      <a:pt x="802" y="2936"/>
                    </a:cubicBezTo>
                    <a:cubicBezTo>
                      <a:pt x="668" y="2936"/>
                      <a:pt x="535" y="2936"/>
                      <a:pt x="401" y="2902"/>
                    </a:cubicBezTo>
                    <a:cubicBezTo>
                      <a:pt x="301" y="2869"/>
                      <a:pt x="168" y="2836"/>
                      <a:pt x="68" y="2769"/>
                    </a:cubicBezTo>
                    <a:lnTo>
                      <a:pt x="1" y="3036"/>
                    </a:lnTo>
                    <a:cubicBezTo>
                      <a:pt x="34" y="3036"/>
                      <a:pt x="168" y="3069"/>
                      <a:pt x="335" y="3103"/>
                    </a:cubicBezTo>
                    <a:cubicBezTo>
                      <a:pt x="501" y="3136"/>
                      <a:pt x="635" y="3136"/>
                      <a:pt x="735" y="3136"/>
                    </a:cubicBezTo>
                    <a:cubicBezTo>
                      <a:pt x="1068" y="3136"/>
                      <a:pt x="1302" y="3036"/>
                      <a:pt x="1502" y="2902"/>
                    </a:cubicBezTo>
                    <a:cubicBezTo>
                      <a:pt x="1702" y="2769"/>
                      <a:pt x="1802" y="2536"/>
                      <a:pt x="1802" y="2235"/>
                    </a:cubicBezTo>
                    <a:cubicBezTo>
                      <a:pt x="1802" y="1902"/>
                      <a:pt x="1702" y="1702"/>
                      <a:pt x="1535" y="1468"/>
                    </a:cubicBezTo>
                    <a:cubicBezTo>
                      <a:pt x="1369" y="1268"/>
                      <a:pt x="1135" y="1201"/>
                      <a:pt x="868" y="1201"/>
                    </a:cubicBezTo>
                    <a:cubicBezTo>
                      <a:pt x="668" y="1201"/>
                      <a:pt x="468" y="1268"/>
                      <a:pt x="335" y="1368"/>
                    </a:cubicBezTo>
                    <a:lnTo>
                      <a:pt x="368" y="234"/>
                    </a:lnTo>
                    <a:lnTo>
                      <a:pt x="1635" y="234"/>
                    </a:lnTo>
                    <a:lnTo>
                      <a:pt x="163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7" name="Google Shape;2127;p7"/>
              <p:cNvSpPr/>
              <p:nvPr/>
            </p:nvSpPr>
            <p:spPr>
              <a:xfrm>
                <a:off x="3244308" y="2352263"/>
                <a:ext cx="38836" cy="68463"/>
              </a:xfrm>
              <a:custGeom>
                <a:avLst/>
                <a:gdLst/>
                <a:ahLst/>
                <a:cxnLst/>
                <a:rect l="l" t="t" r="r" b="b"/>
                <a:pathLst>
                  <a:path w="1836" h="3237" extrusionOk="0">
                    <a:moveTo>
                      <a:pt x="968" y="267"/>
                    </a:moveTo>
                    <a:cubicBezTo>
                      <a:pt x="1035" y="267"/>
                      <a:pt x="1168" y="367"/>
                      <a:pt x="1235" y="401"/>
                    </a:cubicBezTo>
                    <a:cubicBezTo>
                      <a:pt x="1335" y="434"/>
                      <a:pt x="1368" y="434"/>
                      <a:pt x="1402" y="534"/>
                    </a:cubicBezTo>
                    <a:cubicBezTo>
                      <a:pt x="1468" y="601"/>
                      <a:pt x="1502" y="701"/>
                      <a:pt x="1535" y="734"/>
                    </a:cubicBezTo>
                    <a:cubicBezTo>
                      <a:pt x="1568" y="768"/>
                      <a:pt x="1568" y="868"/>
                      <a:pt x="1635" y="968"/>
                    </a:cubicBezTo>
                    <a:cubicBezTo>
                      <a:pt x="1668" y="1101"/>
                      <a:pt x="1668" y="1235"/>
                      <a:pt x="1668" y="1301"/>
                    </a:cubicBezTo>
                    <a:lnTo>
                      <a:pt x="1668" y="1702"/>
                    </a:lnTo>
                    <a:lnTo>
                      <a:pt x="1668" y="1935"/>
                    </a:lnTo>
                    <a:lnTo>
                      <a:pt x="1668" y="2202"/>
                    </a:lnTo>
                    <a:cubicBezTo>
                      <a:pt x="1668" y="2269"/>
                      <a:pt x="1668" y="2402"/>
                      <a:pt x="1635" y="2435"/>
                    </a:cubicBezTo>
                    <a:cubicBezTo>
                      <a:pt x="1568" y="2469"/>
                      <a:pt x="1568" y="2602"/>
                      <a:pt x="1535" y="2636"/>
                    </a:cubicBezTo>
                    <a:cubicBezTo>
                      <a:pt x="1502" y="2702"/>
                      <a:pt x="1468" y="2769"/>
                      <a:pt x="1402" y="2802"/>
                    </a:cubicBezTo>
                    <a:cubicBezTo>
                      <a:pt x="1368" y="2869"/>
                      <a:pt x="1335" y="2902"/>
                      <a:pt x="1235" y="2936"/>
                    </a:cubicBezTo>
                    <a:cubicBezTo>
                      <a:pt x="1168" y="2969"/>
                      <a:pt x="1068" y="2969"/>
                      <a:pt x="1001" y="2969"/>
                    </a:cubicBezTo>
                    <a:cubicBezTo>
                      <a:pt x="951" y="2969"/>
                      <a:pt x="910" y="2977"/>
                      <a:pt x="868" y="2977"/>
                    </a:cubicBezTo>
                    <a:cubicBezTo>
                      <a:pt x="826" y="2977"/>
                      <a:pt x="784" y="2969"/>
                      <a:pt x="734" y="2936"/>
                    </a:cubicBezTo>
                    <a:cubicBezTo>
                      <a:pt x="668" y="2902"/>
                      <a:pt x="634" y="2902"/>
                      <a:pt x="568" y="2802"/>
                    </a:cubicBezTo>
                    <a:cubicBezTo>
                      <a:pt x="534" y="2736"/>
                      <a:pt x="501" y="2702"/>
                      <a:pt x="468" y="2602"/>
                    </a:cubicBezTo>
                    <a:cubicBezTo>
                      <a:pt x="401" y="2536"/>
                      <a:pt x="401" y="2435"/>
                      <a:pt x="367" y="2302"/>
                    </a:cubicBezTo>
                    <a:cubicBezTo>
                      <a:pt x="334" y="2202"/>
                      <a:pt x="334" y="2069"/>
                      <a:pt x="334" y="1968"/>
                    </a:cubicBezTo>
                    <a:lnTo>
                      <a:pt x="334" y="1602"/>
                    </a:lnTo>
                    <a:lnTo>
                      <a:pt x="334" y="1301"/>
                    </a:lnTo>
                    <a:lnTo>
                      <a:pt x="334" y="1034"/>
                    </a:lnTo>
                    <a:cubicBezTo>
                      <a:pt x="334" y="934"/>
                      <a:pt x="334" y="868"/>
                      <a:pt x="367" y="768"/>
                    </a:cubicBezTo>
                    <a:cubicBezTo>
                      <a:pt x="401" y="701"/>
                      <a:pt x="401" y="668"/>
                      <a:pt x="468" y="567"/>
                    </a:cubicBezTo>
                    <a:cubicBezTo>
                      <a:pt x="501" y="467"/>
                      <a:pt x="534" y="434"/>
                      <a:pt x="568" y="401"/>
                    </a:cubicBezTo>
                    <a:cubicBezTo>
                      <a:pt x="634" y="367"/>
                      <a:pt x="701" y="367"/>
                      <a:pt x="734" y="334"/>
                    </a:cubicBezTo>
                    <a:cubicBezTo>
                      <a:pt x="801" y="267"/>
                      <a:pt x="868" y="267"/>
                      <a:pt x="968" y="267"/>
                    </a:cubicBezTo>
                    <a:close/>
                    <a:moveTo>
                      <a:pt x="901" y="0"/>
                    </a:moveTo>
                    <a:cubicBezTo>
                      <a:pt x="801" y="0"/>
                      <a:pt x="668" y="0"/>
                      <a:pt x="568" y="34"/>
                    </a:cubicBezTo>
                    <a:cubicBezTo>
                      <a:pt x="501" y="67"/>
                      <a:pt x="401" y="100"/>
                      <a:pt x="334" y="201"/>
                    </a:cubicBezTo>
                    <a:cubicBezTo>
                      <a:pt x="234" y="267"/>
                      <a:pt x="201" y="367"/>
                      <a:pt x="167" y="434"/>
                    </a:cubicBezTo>
                    <a:cubicBezTo>
                      <a:pt x="134" y="534"/>
                      <a:pt x="67" y="634"/>
                      <a:pt x="67" y="768"/>
                    </a:cubicBezTo>
                    <a:cubicBezTo>
                      <a:pt x="67" y="901"/>
                      <a:pt x="34" y="1034"/>
                      <a:pt x="34" y="1168"/>
                    </a:cubicBezTo>
                    <a:lnTo>
                      <a:pt x="34" y="1602"/>
                    </a:lnTo>
                    <a:cubicBezTo>
                      <a:pt x="34" y="1735"/>
                      <a:pt x="1" y="1868"/>
                      <a:pt x="1" y="2002"/>
                    </a:cubicBezTo>
                    <a:cubicBezTo>
                      <a:pt x="1" y="2102"/>
                      <a:pt x="1" y="2202"/>
                      <a:pt x="34" y="2335"/>
                    </a:cubicBezTo>
                    <a:cubicBezTo>
                      <a:pt x="67" y="2435"/>
                      <a:pt x="67" y="2536"/>
                      <a:pt x="134" y="2602"/>
                    </a:cubicBezTo>
                    <a:lnTo>
                      <a:pt x="234" y="2869"/>
                    </a:lnTo>
                    <a:cubicBezTo>
                      <a:pt x="301" y="2936"/>
                      <a:pt x="367" y="3036"/>
                      <a:pt x="401" y="3069"/>
                    </a:cubicBezTo>
                    <a:cubicBezTo>
                      <a:pt x="434" y="3103"/>
                      <a:pt x="534" y="3169"/>
                      <a:pt x="634" y="3203"/>
                    </a:cubicBezTo>
                    <a:cubicBezTo>
                      <a:pt x="701" y="3236"/>
                      <a:pt x="801" y="3236"/>
                      <a:pt x="901" y="3236"/>
                    </a:cubicBezTo>
                    <a:cubicBezTo>
                      <a:pt x="1001" y="3236"/>
                      <a:pt x="1135" y="3236"/>
                      <a:pt x="1201" y="3203"/>
                    </a:cubicBezTo>
                    <a:cubicBezTo>
                      <a:pt x="1301" y="3136"/>
                      <a:pt x="1335" y="3136"/>
                      <a:pt x="1402" y="3069"/>
                    </a:cubicBezTo>
                    <a:cubicBezTo>
                      <a:pt x="1502" y="3003"/>
                      <a:pt x="1535" y="2936"/>
                      <a:pt x="1568" y="2869"/>
                    </a:cubicBezTo>
                    <a:lnTo>
                      <a:pt x="1702" y="2602"/>
                    </a:lnTo>
                    <a:cubicBezTo>
                      <a:pt x="1735" y="2536"/>
                      <a:pt x="1735" y="2435"/>
                      <a:pt x="1802" y="2335"/>
                    </a:cubicBezTo>
                    <a:cubicBezTo>
                      <a:pt x="1835" y="2202"/>
                      <a:pt x="1835" y="2102"/>
                      <a:pt x="1835" y="2002"/>
                    </a:cubicBezTo>
                    <a:lnTo>
                      <a:pt x="1835" y="1602"/>
                    </a:lnTo>
                    <a:lnTo>
                      <a:pt x="1835" y="1235"/>
                    </a:lnTo>
                    <a:cubicBezTo>
                      <a:pt x="1835" y="1101"/>
                      <a:pt x="1835" y="1034"/>
                      <a:pt x="1802" y="901"/>
                    </a:cubicBezTo>
                    <a:cubicBezTo>
                      <a:pt x="1735" y="768"/>
                      <a:pt x="1735" y="701"/>
                      <a:pt x="1702" y="601"/>
                    </a:cubicBezTo>
                    <a:lnTo>
                      <a:pt x="1568" y="367"/>
                    </a:lnTo>
                    <a:cubicBezTo>
                      <a:pt x="1535" y="267"/>
                      <a:pt x="1468" y="201"/>
                      <a:pt x="1402" y="167"/>
                    </a:cubicBezTo>
                    <a:cubicBezTo>
                      <a:pt x="1368" y="100"/>
                      <a:pt x="1301" y="67"/>
                      <a:pt x="1201" y="34"/>
                    </a:cubicBezTo>
                    <a:cubicBezTo>
                      <a:pt x="1135" y="0"/>
                      <a:pt x="1035" y="0"/>
                      <a:pt x="9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128" name="Google Shape;2128;p7"/>
          <p:cNvGrpSpPr/>
          <p:nvPr/>
        </p:nvGrpSpPr>
        <p:grpSpPr>
          <a:xfrm>
            <a:off x="4240548" y="2298104"/>
            <a:ext cx="3259114" cy="132653"/>
            <a:chOff x="2945148" y="2513828"/>
            <a:chExt cx="3259114" cy="132653"/>
          </a:xfrm>
        </p:grpSpPr>
        <p:sp>
          <p:nvSpPr>
            <p:cNvPr id="2129" name="Google Shape;2129;p7"/>
            <p:cNvSpPr/>
            <p:nvPr/>
          </p:nvSpPr>
          <p:spPr>
            <a:xfrm>
              <a:off x="4608920" y="2514187"/>
              <a:ext cx="866470" cy="131934"/>
            </a:xfrm>
            <a:custGeom>
              <a:avLst/>
              <a:gdLst/>
              <a:ahLst/>
              <a:cxnLst/>
              <a:rect l="l" t="t" r="r" b="b"/>
              <a:pathLst>
                <a:path w="40963" h="6238" extrusionOk="0">
                  <a:moveTo>
                    <a:pt x="1034" y="0"/>
                  </a:moveTo>
                  <a:cubicBezTo>
                    <a:pt x="434" y="0"/>
                    <a:pt x="0" y="467"/>
                    <a:pt x="0" y="1034"/>
                  </a:cubicBezTo>
                  <a:lnTo>
                    <a:pt x="0" y="5204"/>
                  </a:lnTo>
                  <a:cubicBezTo>
                    <a:pt x="0" y="5804"/>
                    <a:pt x="434" y="6238"/>
                    <a:pt x="1034" y="6238"/>
                  </a:cubicBezTo>
                  <a:lnTo>
                    <a:pt x="39929" y="6238"/>
                  </a:lnTo>
                  <a:cubicBezTo>
                    <a:pt x="40529" y="6238"/>
                    <a:pt x="40963" y="5804"/>
                    <a:pt x="40963" y="5204"/>
                  </a:cubicBezTo>
                  <a:lnTo>
                    <a:pt x="40963" y="1034"/>
                  </a:lnTo>
                  <a:cubicBezTo>
                    <a:pt x="40963" y="467"/>
                    <a:pt x="40529" y="0"/>
                    <a:pt x="3992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30" name="Google Shape;2130;p7"/>
            <p:cNvGrpSpPr/>
            <p:nvPr/>
          </p:nvGrpSpPr>
          <p:grpSpPr>
            <a:xfrm>
              <a:off x="4645598" y="2545214"/>
              <a:ext cx="678805" cy="69880"/>
              <a:chOff x="4645598" y="2554732"/>
              <a:chExt cx="678805" cy="69880"/>
            </a:xfrm>
          </p:grpSpPr>
          <p:sp>
            <p:nvSpPr>
              <p:cNvPr id="2131" name="Google Shape;2131;p7"/>
              <p:cNvSpPr/>
              <p:nvPr/>
            </p:nvSpPr>
            <p:spPr>
              <a:xfrm>
                <a:off x="4645598" y="2556847"/>
                <a:ext cx="49412" cy="65650"/>
              </a:xfrm>
              <a:custGeom>
                <a:avLst/>
                <a:gdLst/>
                <a:ahLst/>
                <a:cxnLst/>
                <a:rect l="l" t="t" r="r" b="b"/>
                <a:pathLst>
                  <a:path w="2336" h="3104" extrusionOk="0">
                    <a:moveTo>
                      <a:pt x="1202" y="234"/>
                    </a:moveTo>
                    <a:lnTo>
                      <a:pt x="1769" y="2069"/>
                    </a:lnTo>
                    <a:lnTo>
                      <a:pt x="668" y="2069"/>
                    </a:lnTo>
                    <a:lnTo>
                      <a:pt x="1202" y="234"/>
                    </a:lnTo>
                    <a:close/>
                    <a:moveTo>
                      <a:pt x="968" y="1"/>
                    </a:moveTo>
                    <a:lnTo>
                      <a:pt x="1" y="3103"/>
                    </a:lnTo>
                    <a:lnTo>
                      <a:pt x="301" y="3103"/>
                    </a:lnTo>
                    <a:lnTo>
                      <a:pt x="535" y="2336"/>
                    </a:lnTo>
                    <a:lnTo>
                      <a:pt x="1802" y="2336"/>
                    </a:lnTo>
                    <a:lnTo>
                      <a:pt x="2036" y="3103"/>
                    </a:lnTo>
                    <a:lnTo>
                      <a:pt x="2336" y="3103"/>
                    </a:lnTo>
                    <a:lnTo>
                      <a:pt x="143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2" name="Google Shape;2132;p7"/>
              <p:cNvSpPr/>
              <p:nvPr/>
            </p:nvSpPr>
            <p:spPr>
              <a:xfrm>
                <a:off x="4719695" y="2556847"/>
                <a:ext cx="26821" cy="67046"/>
              </a:xfrm>
              <a:custGeom>
                <a:avLst/>
                <a:gdLst/>
                <a:ahLst/>
                <a:cxnLst/>
                <a:rect l="l" t="t" r="r" b="b"/>
                <a:pathLst>
                  <a:path w="1268" h="3170" extrusionOk="0">
                    <a:moveTo>
                      <a:pt x="0" y="1"/>
                    </a:moveTo>
                    <a:lnTo>
                      <a:pt x="0" y="234"/>
                    </a:lnTo>
                    <a:lnTo>
                      <a:pt x="467" y="234"/>
                    </a:lnTo>
                    <a:lnTo>
                      <a:pt x="467" y="2903"/>
                    </a:lnTo>
                    <a:lnTo>
                      <a:pt x="0" y="2903"/>
                    </a:lnTo>
                    <a:lnTo>
                      <a:pt x="0" y="3170"/>
                    </a:lnTo>
                    <a:lnTo>
                      <a:pt x="1268" y="3170"/>
                    </a:lnTo>
                    <a:lnTo>
                      <a:pt x="1268" y="2903"/>
                    </a:lnTo>
                    <a:lnTo>
                      <a:pt x="801" y="2903"/>
                    </a:lnTo>
                    <a:lnTo>
                      <a:pt x="801" y="234"/>
                    </a:lnTo>
                    <a:lnTo>
                      <a:pt x="1268" y="234"/>
                    </a:lnTo>
                    <a:lnTo>
                      <a:pt x="126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3" name="Google Shape;2133;p7"/>
              <p:cNvSpPr/>
              <p:nvPr/>
            </p:nvSpPr>
            <p:spPr>
              <a:xfrm>
                <a:off x="4775432" y="2556847"/>
                <a:ext cx="43066" cy="67765"/>
              </a:xfrm>
              <a:custGeom>
                <a:avLst/>
                <a:gdLst/>
                <a:ahLst/>
                <a:cxnLst/>
                <a:rect l="l" t="t" r="r" b="b"/>
                <a:pathLst>
                  <a:path w="2036" h="3204" extrusionOk="0">
                    <a:moveTo>
                      <a:pt x="1168" y="234"/>
                    </a:moveTo>
                    <a:cubicBezTo>
                      <a:pt x="1201" y="234"/>
                      <a:pt x="1268" y="234"/>
                      <a:pt x="1335" y="268"/>
                    </a:cubicBezTo>
                    <a:cubicBezTo>
                      <a:pt x="1368" y="335"/>
                      <a:pt x="1402" y="301"/>
                      <a:pt x="1468" y="368"/>
                    </a:cubicBezTo>
                    <a:cubicBezTo>
                      <a:pt x="1502" y="401"/>
                      <a:pt x="1535" y="435"/>
                      <a:pt x="1535" y="501"/>
                    </a:cubicBezTo>
                    <a:cubicBezTo>
                      <a:pt x="1535" y="535"/>
                      <a:pt x="1568" y="601"/>
                      <a:pt x="1568" y="668"/>
                    </a:cubicBezTo>
                    <a:lnTo>
                      <a:pt x="1568" y="868"/>
                    </a:lnTo>
                    <a:cubicBezTo>
                      <a:pt x="1568" y="935"/>
                      <a:pt x="1668" y="1035"/>
                      <a:pt x="1635" y="1102"/>
                    </a:cubicBezTo>
                    <a:cubicBezTo>
                      <a:pt x="1568" y="1202"/>
                      <a:pt x="1568" y="1235"/>
                      <a:pt x="1535" y="1269"/>
                    </a:cubicBezTo>
                    <a:lnTo>
                      <a:pt x="1402" y="1402"/>
                    </a:lnTo>
                    <a:cubicBezTo>
                      <a:pt x="1368" y="1435"/>
                      <a:pt x="1301" y="1435"/>
                      <a:pt x="1201" y="1502"/>
                    </a:cubicBezTo>
                    <a:cubicBezTo>
                      <a:pt x="1101" y="1535"/>
                      <a:pt x="1035" y="1535"/>
                      <a:pt x="968" y="1535"/>
                    </a:cubicBezTo>
                    <a:lnTo>
                      <a:pt x="401" y="1535"/>
                    </a:lnTo>
                    <a:lnTo>
                      <a:pt x="401" y="234"/>
                    </a:lnTo>
                    <a:close/>
                    <a:moveTo>
                      <a:pt x="1" y="1"/>
                    </a:moveTo>
                    <a:lnTo>
                      <a:pt x="1" y="3103"/>
                    </a:lnTo>
                    <a:lnTo>
                      <a:pt x="334" y="3103"/>
                    </a:lnTo>
                    <a:lnTo>
                      <a:pt x="334" y="1736"/>
                    </a:lnTo>
                    <a:lnTo>
                      <a:pt x="1001" y="1736"/>
                    </a:lnTo>
                    <a:cubicBezTo>
                      <a:pt x="1201" y="2169"/>
                      <a:pt x="1468" y="2670"/>
                      <a:pt x="1802" y="3203"/>
                    </a:cubicBezTo>
                    <a:lnTo>
                      <a:pt x="2035" y="3036"/>
                    </a:lnTo>
                    <a:lnTo>
                      <a:pt x="1869" y="2770"/>
                    </a:lnTo>
                    <a:cubicBezTo>
                      <a:pt x="1802" y="2670"/>
                      <a:pt x="1668" y="2503"/>
                      <a:pt x="1535" y="2236"/>
                    </a:cubicBezTo>
                    <a:lnTo>
                      <a:pt x="1235" y="1669"/>
                    </a:lnTo>
                    <a:cubicBezTo>
                      <a:pt x="1468" y="1602"/>
                      <a:pt x="1568" y="1535"/>
                      <a:pt x="1702" y="1402"/>
                    </a:cubicBezTo>
                    <a:cubicBezTo>
                      <a:pt x="1835" y="1269"/>
                      <a:pt x="1869" y="1102"/>
                      <a:pt x="1869" y="868"/>
                    </a:cubicBezTo>
                    <a:cubicBezTo>
                      <a:pt x="1869" y="735"/>
                      <a:pt x="1869" y="635"/>
                      <a:pt x="1835" y="535"/>
                    </a:cubicBezTo>
                    <a:cubicBezTo>
                      <a:pt x="1768" y="401"/>
                      <a:pt x="1735" y="368"/>
                      <a:pt x="1702" y="268"/>
                    </a:cubicBezTo>
                    <a:cubicBezTo>
                      <a:pt x="1668" y="201"/>
                      <a:pt x="1635" y="134"/>
                      <a:pt x="1535" y="101"/>
                    </a:cubicBezTo>
                    <a:cubicBezTo>
                      <a:pt x="1435" y="68"/>
                      <a:pt x="1368" y="34"/>
                      <a:pt x="1268" y="34"/>
                    </a:cubicBezTo>
                    <a:cubicBezTo>
                      <a:pt x="1201" y="34"/>
                      <a:pt x="1068" y="1"/>
                      <a:pt x="10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4" name="Google Shape;2134;p7"/>
              <p:cNvSpPr/>
              <p:nvPr/>
            </p:nvSpPr>
            <p:spPr>
              <a:xfrm>
                <a:off x="4846695" y="2556847"/>
                <a:ext cx="32490" cy="65650"/>
              </a:xfrm>
              <a:custGeom>
                <a:avLst/>
                <a:gdLst/>
                <a:ahLst/>
                <a:cxnLst/>
                <a:rect l="l" t="t" r="r" b="b"/>
                <a:pathLst>
                  <a:path w="1536" h="3104" extrusionOk="0">
                    <a:moveTo>
                      <a:pt x="1" y="1"/>
                    </a:moveTo>
                    <a:lnTo>
                      <a:pt x="1" y="3103"/>
                    </a:lnTo>
                    <a:lnTo>
                      <a:pt x="1535" y="3103"/>
                    </a:lnTo>
                    <a:lnTo>
                      <a:pt x="1502" y="2870"/>
                    </a:lnTo>
                    <a:lnTo>
                      <a:pt x="301" y="2870"/>
                    </a:lnTo>
                    <a:lnTo>
                      <a:pt x="30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5" name="Google Shape;2135;p7"/>
              <p:cNvSpPr/>
              <p:nvPr/>
            </p:nvSpPr>
            <p:spPr>
              <a:xfrm>
                <a:off x="4902432" y="2556847"/>
                <a:ext cx="26144" cy="67046"/>
              </a:xfrm>
              <a:custGeom>
                <a:avLst/>
                <a:gdLst/>
                <a:ahLst/>
                <a:cxnLst/>
                <a:rect l="l" t="t" r="r" b="b"/>
                <a:pathLst>
                  <a:path w="1236" h="3170" extrusionOk="0">
                    <a:moveTo>
                      <a:pt x="1" y="1"/>
                    </a:moveTo>
                    <a:lnTo>
                      <a:pt x="1" y="234"/>
                    </a:lnTo>
                    <a:lnTo>
                      <a:pt x="468" y="234"/>
                    </a:lnTo>
                    <a:lnTo>
                      <a:pt x="468" y="2903"/>
                    </a:lnTo>
                    <a:lnTo>
                      <a:pt x="1" y="2903"/>
                    </a:lnTo>
                    <a:lnTo>
                      <a:pt x="1" y="3170"/>
                    </a:lnTo>
                    <a:lnTo>
                      <a:pt x="1235" y="3170"/>
                    </a:lnTo>
                    <a:lnTo>
                      <a:pt x="1235" y="2903"/>
                    </a:lnTo>
                    <a:lnTo>
                      <a:pt x="801" y="2903"/>
                    </a:lnTo>
                    <a:lnTo>
                      <a:pt x="801" y="234"/>
                    </a:lnTo>
                    <a:lnTo>
                      <a:pt x="1235" y="234"/>
                    </a:lnTo>
                    <a:lnTo>
                      <a:pt x="123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6" name="Google Shape;2136;p7"/>
              <p:cNvSpPr/>
              <p:nvPr/>
            </p:nvSpPr>
            <p:spPr>
              <a:xfrm>
                <a:off x="4958888" y="2556847"/>
                <a:ext cx="45880" cy="65650"/>
              </a:xfrm>
              <a:custGeom>
                <a:avLst/>
                <a:gdLst/>
                <a:ahLst/>
                <a:cxnLst/>
                <a:rect l="l" t="t" r="r" b="b"/>
                <a:pathLst>
                  <a:path w="2169" h="3104" extrusionOk="0">
                    <a:moveTo>
                      <a:pt x="0" y="1"/>
                    </a:moveTo>
                    <a:lnTo>
                      <a:pt x="0" y="3103"/>
                    </a:lnTo>
                    <a:lnTo>
                      <a:pt x="301" y="3103"/>
                    </a:lnTo>
                    <a:lnTo>
                      <a:pt x="301" y="501"/>
                    </a:lnTo>
                    <a:lnTo>
                      <a:pt x="1868" y="3103"/>
                    </a:lnTo>
                    <a:lnTo>
                      <a:pt x="2169" y="3103"/>
                    </a:lnTo>
                    <a:lnTo>
                      <a:pt x="2169" y="1"/>
                    </a:lnTo>
                    <a:lnTo>
                      <a:pt x="1902" y="1"/>
                    </a:lnTo>
                    <a:lnTo>
                      <a:pt x="1902" y="2569"/>
                    </a:lnTo>
                    <a:lnTo>
                      <a:pt x="33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7" name="Google Shape;2137;p7"/>
              <p:cNvSpPr/>
              <p:nvPr/>
            </p:nvSpPr>
            <p:spPr>
              <a:xfrm>
                <a:off x="5036496" y="2556847"/>
                <a:ext cx="35304" cy="65650"/>
              </a:xfrm>
              <a:custGeom>
                <a:avLst/>
                <a:gdLst/>
                <a:ahLst/>
                <a:cxnLst/>
                <a:rect l="l" t="t" r="r" b="b"/>
                <a:pathLst>
                  <a:path w="1669" h="3104" extrusionOk="0">
                    <a:moveTo>
                      <a:pt x="1" y="1"/>
                    </a:moveTo>
                    <a:lnTo>
                      <a:pt x="1" y="3103"/>
                    </a:lnTo>
                    <a:lnTo>
                      <a:pt x="1669" y="3103"/>
                    </a:lnTo>
                    <a:lnTo>
                      <a:pt x="1635" y="2870"/>
                    </a:lnTo>
                    <a:lnTo>
                      <a:pt x="301" y="2870"/>
                    </a:lnTo>
                    <a:lnTo>
                      <a:pt x="301" y="1602"/>
                    </a:lnTo>
                    <a:lnTo>
                      <a:pt x="1502" y="1602"/>
                    </a:lnTo>
                    <a:lnTo>
                      <a:pt x="1502" y="1369"/>
                    </a:lnTo>
                    <a:lnTo>
                      <a:pt x="301" y="1369"/>
                    </a:lnTo>
                    <a:lnTo>
                      <a:pt x="301" y="234"/>
                    </a:lnTo>
                    <a:lnTo>
                      <a:pt x="1635" y="234"/>
                    </a:lnTo>
                    <a:lnTo>
                      <a:pt x="166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8" name="Google Shape;2138;p7"/>
              <p:cNvSpPr/>
              <p:nvPr/>
            </p:nvSpPr>
            <p:spPr>
              <a:xfrm>
                <a:off x="5148689" y="2554732"/>
                <a:ext cx="38836" cy="69160"/>
              </a:xfrm>
              <a:custGeom>
                <a:avLst/>
                <a:gdLst/>
                <a:ahLst/>
                <a:cxnLst/>
                <a:rect l="l" t="t" r="r" b="b"/>
                <a:pathLst>
                  <a:path w="1836" h="3270" extrusionOk="0">
                    <a:moveTo>
                      <a:pt x="934" y="301"/>
                    </a:moveTo>
                    <a:cubicBezTo>
                      <a:pt x="1035" y="301"/>
                      <a:pt x="1168" y="368"/>
                      <a:pt x="1235" y="401"/>
                    </a:cubicBezTo>
                    <a:cubicBezTo>
                      <a:pt x="1335" y="468"/>
                      <a:pt x="1368" y="468"/>
                      <a:pt x="1401" y="535"/>
                    </a:cubicBezTo>
                    <a:cubicBezTo>
                      <a:pt x="1435" y="635"/>
                      <a:pt x="1502" y="701"/>
                      <a:pt x="1535" y="735"/>
                    </a:cubicBezTo>
                    <a:cubicBezTo>
                      <a:pt x="1568" y="801"/>
                      <a:pt x="1568" y="868"/>
                      <a:pt x="1602" y="1002"/>
                    </a:cubicBezTo>
                    <a:cubicBezTo>
                      <a:pt x="1668" y="1135"/>
                      <a:pt x="1668" y="1235"/>
                      <a:pt x="1668" y="1335"/>
                    </a:cubicBezTo>
                    <a:lnTo>
                      <a:pt x="1668" y="1702"/>
                    </a:lnTo>
                    <a:lnTo>
                      <a:pt x="1668" y="1969"/>
                    </a:lnTo>
                    <a:lnTo>
                      <a:pt x="1668" y="2202"/>
                    </a:lnTo>
                    <a:cubicBezTo>
                      <a:pt x="1668" y="2303"/>
                      <a:pt x="1668" y="2403"/>
                      <a:pt x="1602" y="2469"/>
                    </a:cubicBezTo>
                    <a:cubicBezTo>
                      <a:pt x="1568" y="2503"/>
                      <a:pt x="1568" y="2636"/>
                      <a:pt x="1535" y="2669"/>
                    </a:cubicBezTo>
                    <a:cubicBezTo>
                      <a:pt x="1502" y="2703"/>
                      <a:pt x="1435" y="2803"/>
                      <a:pt x="1401" y="2836"/>
                    </a:cubicBezTo>
                    <a:cubicBezTo>
                      <a:pt x="1368" y="2870"/>
                      <a:pt x="1335" y="2936"/>
                      <a:pt x="1235" y="2970"/>
                    </a:cubicBezTo>
                    <a:cubicBezTo>
                      <a:pt x="1168" y="3003"/>
                      <a:pt x="1068" y="3003"/>
                      <a:pt x="1001" y="3003"/>
                    </a:cubicBezTo>
                    <a:cubicBezTo>
                      <a:pt x="901" y="3003"/>
                      <a:pt x="834" y="3003"/>
                      <a:pt x="734" y="2970"/>
                    </a:cubicBezTo>
                    <a:cubicBezTo>
                      <a:pt x="668" y="2903"/>
                      <a:pt x="601" y="2903"/>
                      <a:pt x="568" y="2836"/>
                    </a:cubicBezTo>
                    <a:cubicBezTo>
                      <a:pt x="534" y="2736"/>
                      <a:pt x="501" y="2703"/>
                      <a:pt x="434" y="2636"/>
                    </a:cubicBezTo>
                    <a:cubicBezTo>
                      <a:pt x="401" y="2536"/>
                      <a:pt x="401" y="2469"/>
                      <a:pt x="367" y="2336"/>
                    </a:cubicBezTo>
                    <a:cubicBezTo>
                      <a:pt x="334" y="2202"/>
                      <a:pt x="334" y="2102"/>
                      <a:pt x="334" y="2002"/>
                    </a:cubicBezTo>
                    <a:lnTo>
                      <a:pt x="334" y="1635"/>
                    </a:lnTo>
                    <a:lnTo>
                      <a:pt x="334" y="1335"/>
                    </a:lnTo>
                    <a:lnTo>
                      <a:pt x="334" y="1035"/>
                    </a:lnTo>
                    <a:cubicBezTo>
                      <a:pt x="334" y="968"/>
                      <a:pt x="334" y="868"/>
                      <a:pt x="367" y="801"/>
                    </a:cubicBezTo>
                    <a:cubicBezTo>
                      <a:pt x="401" y="701"/>
                      <a:pt x="401" y="668"/>
                      <a:pt x="434" y="601"/>
                    </a:cubicBezTo>
                    <a:cubicBezTo>
                      <a:pt x="501" y="501"/>
                      <a:pt x="534" y="468"/>
                      <a:pt x="568" y="435"/>
                    </a:cubicBezTo>
                    <a:cubicBezTo>
                      <a:pt x="601" y="368"/>
                      <a:pt x="701" y="368"/>
                      <a:pt x="734" y="334"/>
                    </a:cubicBezTo>
                    <a:cubicBezTo>
                      <a:pt x="768" y="301"/>
                      <a:pt x="868" y="301"/>
                      <a:pt x="934" y="301"/>
                    </a:cubicBezTo>
                    <a:close/>
                    <a:moveTo>
                      <a:pt x="901" y="1"/>
                    </a:moveTo>
                    <a:cubicBezTo>
                      <a:pt x="768" y="1"/>
                      <a:pt x="668" y="1"/>
                      <a:pt x="568" y="34"/>
                    </a:cubicBezTo>
                    <a:cubicBezTo>
                      <a:pt x="501" y="68"/>
                      <a:pt x="401" y="134"/>
                      <a:pt x="334" y="201"/>
                    </a:cubicBezTo>
                    <a:cubicBezTo>
                      <a:pt x="234" y="301"/>
                      <a:pt x="201" y="368"/>
                      <a:pt x="167" y="468"/>
                    </a:cubicBezTo>
                    <a:cubicBezTo>
                      <a:pt x="101" y="535"/>
                      <a:pt x="67" y="668"/>
                      <a:pt x="67" y="801"/>
                    </a:cubicBezTo>
                    <a:cubicBezTo>
                      <a:pt x="67" y="935"/>
                      <a:pt x="34" y="1035"/>
                      <a:pt x="34" y="1168"/>
                    </a:cubicBezTo>
                    <a:lnTo>
                      <a:pt x="34" y="1635"/>
                    </a:lnTo>
                    <a:cubicBezTo>
                      <a:pt x="34" y="1769"/>
                      <a:pt x="0" y="1869"/>
                      <a:pt x="0" y="2002"/>
                    </a:cubicBezTo>
                    <a:cubicBezTo>
                      <a:pt x="0" y="2136"/>
                      <a:pt x="0" y="2202"/>
                      <a:pt x="34" y="2336"/>
                    </a:cubicBezTo>
                    <a:cubicBezTo>
                      <a:pt x="67" y="2469"/>
                      <a:pt x="67" y="2536"/>
                      <a:pt x="101" y="2636"/>
                    </a:cubicBezTo>
                    <a:lnTo>
                      <a:pt x="234" y="2870"/>
                    </a:lnTo>
                    <a:cubicBezTo>
                      <a:pt x="267" y="2970"/>
                      <a:pt x="367" y="3036"/>
                      <a:pt x="401" y="3103"/>
                    </a:cubicBezTo>
                    <a:cubicBezTo>
                      <a:pt x="434" y="3136"/>
                      <a:pt x="534" y="3170"/>
                      <a:pt x="601" y="3203"/>
                    </a:cubicBezTo>
                    <a:cubicBezTo>
                      <a:pt x="701" y="3270"/>
                      <a:pt x="768" y="3270"/>
                      <a:pt x="901" y="3270"/>
                    </a:cubicBezTo>
                    <a:cubicBezTo>
                      <a:pt x="1001" y="3270"/>
                      <a:pt x="1101" y="3270"/>
                      <a:pt x="1201" y="3203"/>
                    </a:cubicBezTo>
                    <a:cubicBezTo>
                      <a:pt x="1268" y="3170"/>
                      <a:pt x="1335" y="3170"/>
                      <a:pt x="1401" y="3103"/>
                    </a:cubicBezTo>
                    <a:cubicBezTo>
                      <a:pt x="1502" y="3003"/>
                      <a:pt x="1535" y="2970"/>
                      <a:pt x="1568" y="2870"/>
                    </a:cubicBezTo>
                    <a:lnTo>
                      <a:pt x="1702" y="2636"/>
                    </a:lnTo>
                    <a:cubicBezTo>
                      <a:pt x="1735" y="2536"/>
                      <a:pt x="1735" y="2469"/>
                      <a:pt x="1768" y="2336"/>
                    </a:cubicBezTo>
                    <a:cubicBezTo>
                      <a:pt x="1835" y="2202"/>
                      <a:pt x="1835" y="2136"/>
                      <a:pt x="1835" y="2002"/>
                    </a:cubicBezTo>
                    <a:lnTo>
                      <a:pt x="1835" y="1635"/>
                    </a:lnTo>
                    <a:lnTo>
                      <a:pt x="1835" y="1268"/>
                    </a:lnTo>
                    <a:cubicBezTo>
                      <a:pt x="1835" y="1135"/>
                      <a:pt x="1802" y="1035"/>
                      <a:pt x="1768" y="902"/>
                    </a:cubicBezTo>
                    <a:cubicBezTo>
                      <a:pt x="1735" y="801"/>
                      <a:pt x="1735" y="701"/>
                      <a:pt x="1702" y="635"/>
                    </a:cubicBezTo>
                    <a:lnTo>
                      <a:pt x="1568" y="368"/>
                    </a:lnTo>
                    <a:cubicBezTo>
                      <a:pt x="1535" y="301"/>
                      <a:pt x="1435" y="201"/>
                      <a:pt x="1401" y="168"/>
                    </a:cubicBezTo>
                    <a:cubicBezTo>
                      <a:pt x="1368" y="134"/>
                      <a:pt x="1268" y="68"/>
                      <a:pt x="1201" y="34"/>
                    </a:cubicBezTo>
                    <a:cubicBezTo>
                      <a:pt x="1101" y="1"/>
                      <a:pt x="1035" y="1"/>
                      <a:pt x="9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9" name="Google Shape;2139;p7"/>
              <p:cNvSpPr/>
              <p:nvPr/>
            </p:nvSpPr>
            <p:spPr>
              <a:xfrm>
                <a:off x="5216419" y="2554732"/>
                <a:ext cx="38836" cy="69160"/>
              </a:xfrm>
              <a:custGeom>
                <a:avLst/>
                <a:gdLst/>
                <a:ahLst/>
                <a:cxnLst/>
                <a:rect l="l" t="t" r="r" b="b"/>
                <a:pathLst>
                  <a:path w="1836" h="3270" extrusionOk="0">
                    <a:moveTo>
                      <a:pt x="968" y="301"/>
                    </a:moveTo>
                    <a:cubicBezTo>
                      <a:pt x="1035" y="301"/>
                      <a:pt x="1168" y="368"/>
                      <a:pt x="1235" y="401"/>
                    </a:cubicBezTo>
                    <a:cubicBezTo>
                      <a:pt x="1335" y="468"/>
                      <a:pt x="1368" y="468"/>
                      <a:pt x="1402" y="535"/>
                    </a:cubicBezTo>
                    <a:cubicBezTo>
                      <a:pt x="1468" y="635"/>
                      <a:pt x="1502" y="701"/>
                      <a:pt x="1535" y="735"/>
                    </a:cubicBezTo>
                    <a:cubicBezTo>
                      <a:pt x="1569" y="801"/>
                      <a:pt x="1569" y="868"/>
                      <a:pt x="1635" y="1002"/>
                    </a:cubicBezTo>
                    <a:cubicBezTo>
                      <a:pt x="1669" y="1135"/>
                      <a:pt x="1669" y="1235"/>
                      <a:pt x="1669" y="1335"/>
                    </a:cubicBezTo>
                    <a:lnTo>
                      <a:pt x="1669" y="1702"/>
                    </a:lnTo>
                    <a:lnTo>
                      <a:pt x="1669" y="1969"/>
                    </a:lnTo>
                    <a:lnTo>
                      <a:pt x="1669" y="2202"/>
                    </a:lnTo>
                    <a:cubicBezTo>
                      <a:pt x="1669" y="2303"/>
                      <a:pt x="1669" y="2403"/>
                      <a:pt x="1635" y="2469"/>
                    </a:cubicBezTo>
                    <a:cubicBezTo>
                      <a:pt x="1569" y="2503"/>
                      <a:pt x="1569" y="2636"/>
                      <a:pt x="1535" y="2669"/>
                    </a:cubicBezTo>
                    <a:cubicBezTo>
                      <a:pt x="1502" y="2703"/>
                      <a:pt x="1468" y="2803"/>
                      <a:pt x="1402" y="2836"/>
                    </a:cubicBezTo>
                    <a:cubicBezTo>
                      <a:pt x="1368" y="2870"/>
                      <a:pt x="1335" y="2936"/>
                      <a:pt x="1235" y="2970"/>
                    </a:cubicBezTo>
                    <a:cubicBezTo>
                      <a:pt x="1168" y="3003"/>
                      <a:pt x="1068" y="3003"/>
                      <a:pt x="1001" y="3003"/>
                    </a:cubicBezTo>
                    <a:cubicBezTo>
                      <a:pt x="901" y="3003"/>
                      <a:pt x="835" y="3003"/>
                      <a:pt x="735" y="2970"/>
                    </a:cubicBezTo>
                    <a:cubicBezTo>
                      <a:pt x="668" y="2903"/>
                      <a:pt x="635" y="2903"/>
                      <a:pt x="568" y="2836"/>
                    </a:cubicBezTo>
                    <a:cubicBezTo>
                      <a:pt x="534" y="2736"/>
                      <a:pt x="501" y="2703"/>
                      <a:pt x="468" y="2636"/>
                    </a:cubicBezTo>
                    <a:cubicBezTo>
                      <a:pt x="401" y="2536"/>
                      <a:pt x="401" y="2469"/>
                      <a:pt x="368" y="2336"/>
                    </a:cubicBezTo>
                    <a:cubicBezTo>
                      <a:pt x="334" y="2202"/>
                      <a:pt x="334" y="2102"/>
                      <a:pt x="334" y="2002"/>
                    </a:cubicBezTo>
                    <a:lnTo>
                      <a:pt x="334" y="1635"/>
                    </a:lnTo>
                    <a:lnTo>
                      <a:pt x="334" y="1335"/>
                    </a:lnTo>
                    <a:lnTo>
                      <a:pt x="334" y="1035"/>
                    </a:lnTo>
                    <a:cubicBezTo>
                      <a:pt x="334" y="968"/>
                      <a:pt x="334" y="868"/>
                      <a:pt x="368" y="801"/>
                    </a:cubicBezTo>
                    <a:cubicBezTo>
                      <a:pt x="401" y="701"/>
                      <a:pt x="401" y="668"/>
                      <a:pt x="468" y="601"/>
                    </a:cubicBezTo>
                    <a:cubicBezTo>
                      <a:pt x="501" y="501"/>
                      <a:pt x="534" y="468"/>
                      <a:pt x="568" y="435"/>
                    </a:cubicBezTo>
                    <a:cubicBezTo>
                      <a:pt x="635" y="368"/>
                      <a:pt x="701" y="368"/>
                      <a:pt x="735" y="334"/>
                    </a:cubicBezTo>
                    <a:cubicBezTo>
                      <a:pt x="801" y="301"/>
                      <a:pt x="868" y="301"/>
                      <a:pt x="968" y="301"/>
                    </a:cubicBezTo>
                    <a:close/>
                    <a:moveTo>
                      <a:pt x="901" y="1"/>
                    </a:moveTo>
                    <a:cubicBezTo>
                      <a:pt x="801" y="1"/>
                      <a:pt x="668" y="1"/>
                      <a:pt x="568" y="34"/>
                    </a:cubicBezTo>
                    <a:cubicBezTo>
                      <a:pt x="501" y="68"/>
                      <a:pt x="401" y="134"/>
                      <a:pt x="334" y="201"/>
                    </a:cubicBezTo>
                    <a:cubicBezTo>
                      <a:pt x="234" y="301"/>
                      <a:pt x="201" y="368"/>
                      <a:pt x="168" y="468"/>
                    </a:cubicBezTo>
                    <a:cubicBezTo>
                      <a:pt x="134" y="535"/>
                      <a:pt x="67" y="668"/>
                      <a:pt x="67" y="801"/>
                    </a:cubicBezTo>
                    <a:cubicBezTo>
                      <a:pt x="67" y="935"/>
                      <a:pt x="34" y="1035"/>
                      <a:pt x="34" y="1168"/>
                    </a:cubicBezTo>
                    <a:lnTo>
                      <a:pt x="34" y="1635"/>
                    </a:lnTo>
                    <a:cubicBezTo>
                      <a:pt x="34" y="1769"/>
                      <a:pt x="1" y="1869"/>
                      <a:pt x="1" y="2002"/>
                    </a:cubicBezTo>
                    <a:cubicBezTo>
                      <a:pt x="1" y="2136"/>
                      <a:pt x="1" y="2202"/>
                      <a:pt x="34" y="2336"/>
                    </a:cubicBezTo>
                    <a:cubicBezTo>
                      <a:pt x="67" y="2469"/>
                      <a:pt x="67" y="2536"/>
                      <a:pt x="134" y="2636"/>
                    </a:cubicBezTo>
                    <a:lnTo>
                      <a:pt x="234" y="2870"/>
                    </a:lnTo>
                    <a:cubicBezTo>
                      <a:pt x="301" y="2970"/>
                      <a:pt x="368" y="3036"/>
                      <a:pt x="401" y="3103"/>
                    </a:cubicBezTo>
                    <a:cubicBezTo>
                      <a:pt x="468" y="3136"/>
                      <a:pt x="534" y="3170"/>
                      <a:pt x="635" y="3203"/>
                    </a:cubicBezTo>
                    <a:cubicBezTo>
                      <a:pt x="701" y="3270"/>
                      <a:pt x="801" y="3270"/>
                      <a:pt x="901" y="3270"/>
                    </a:cubicBezTo>
                    <a:cubicBezTo>
                      <a:pt x="1001" y="3270"/>
                      <a:pt x="1135" y="3270"/>
                      <a:pt x="1202" y="3203"/>
                    </a:cubicBezTo>
                    <a:cubicBezTo>
                      <a:pt x="1302" y="3170"/>
                      <a:pt x="1335" y="3170"/>
                      <a:pt x="1402" y="3103"/>
                    </a:cubicBezTo>
                    <a:cubicBezTo>
                      <a:pt x="1502" y="3003"/>
                      <a:pt x="1535" y="2970"/>
                      <a:pt x="1569" y="2870"/>
                    </a:cubicBezTo>
                    <a:lnTo>
                      <a:pt x="1702" y="2636"/>
                    </a:lnTo>
                    <a:cubicBezTo>
                      <a:pt x="1735" y="2536"/>
                      <a:pt x="1735" y="2469"/>
                      <a:pt x="1802" y="2336"/>
                    </a:cubicBezTo>
                    <a:cubicBezTo>
                      <a:pt x="1835" y="2202"/>
                      <a:pt x="1835" y="2136"/>
                      <a:pt x="1835" y="2002"/>
                    </a:cubicBezTo>
                    <a:lnTo>
                      <a:pt x="1835" y="1635"/>
                    </a:lnTo>
                    <a:lnTo>
                      <a:pt x="1835" y="1268"/>
                    </a:lnTo>
                    <a:cubicBezTo>
                      <a:pt x="1835" y="1135"/>
                      <a:pt x="1835" y="1035"/>
                      <a:pt x="1802" y="902"/>
                    </a:cubicBezTo>
                    <a:cubicBezTo>
                      <a:pt x="1735" y="801"/>
                      <a:pt x="1735" y="701"/>
                      <a:pt x="1702" y="635"/>
                    </a:cubicBezTo>
                    <a:lnTo>
                      <a:pt x="1569" y="368"/>
                    </a:lnTo>
                    <a:cubicBezTo>
                      <a:pt x="1535" y="301"/>
                      <a:pt x="1468" y="201"/>
                      <a:pt x="1402" y="168"/>
                    </a:cubicBezTo>
                    <a:cubicBezTo>
                      <a:pt x="1368" y="134"/>
                      <a:pt x="1302" y="68"/>
                      <a:pt x="1202" y="34"/>
                    </a:cubicBezTo>
                    <a:cubicBezTo>
                      <a:pt x="1135" y="1"/>
                      <a:pt x="1035" y="1"/>
                      <a:pt x="9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0" name="Google Shape;2140;p7"/>
              <p:cNvSpPr/>
              <p:nvPr/>
            </p:nvSpPr>
            <p:spPr>
              <a:xfrm>
                <a:off x="5282754" y="2556847"/>
                <a:ext cx="41649" cy="65650"/>
              </a:xfrm>
              <a:custGeom>
                <a:avLst/>
                <a:gdLst/>
                <a:ahLst/>
                <a:cxnLst/>
                <a:rect l="l" t="t" r="r" b="b"/>
                <a:pathLst>
                  <a:path w="1969" h="3104" extrusionOk="0">
                    <a:moveTo>
                      <a:pt x="834" y="1"/>
                    </a:moveTo>
                    <a:lnTo>
                      <a:pt x="0" y="2236"/>
                    </a:lnTo>
                    <a:lnTo>
                      <a:pt x="0" y="2503"/>
                    </a:lnTo>
                    <a:lnTo>
                      <a:pt x="1335" y="2503"/>
                    </a:lnTo>
                    <a:lnTo>
                      <a:pt x="1335" y="3103"/>
                    </a:lnTo>
                    <a:lnTo>
                      <a:pt x="1601" y="3103"/>
                    </a:lnTo>
                    <a:lnTo>
                      <a:pt x="1601" y="2503"/>
                    </a:lnTo>
                    <a:lnTo>
                      <a:pt x="1968" y="2503"/>
                    </a:lnTo>
                    <a:lnTo>
                      <a:pt x="1968" y="2236"/>
                    </a:lnTo>
                    <a:lnTo>
                      <a:pt x="1601" y="2236"/>
                    </a:lnTo>
                    <a:lnTo>
                      <a:pt x="1601" y="1168"/>
                    </a:lnTo>
                    <a:lnTo>
                      <a:pt x="1268" y="1168"/>
                    </a:lnTo>
                    <a:lnTo>
                      <a:pt x="1268" y="2236"/>
                    </a:lnTo>
                    <a:lnTo>
                      <a:pt x="267" y="2236"/>
                    </a:lnTo>
                    <a:lnTo>
                      <a:pt x="110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41" name="Google Shape;2141;p7"/>
            <p:cNvSpPr/>
            <p:nvPr/>
          </p:nvSpPr>
          <p:spPr>
            <a:xfrm>
              <a:off x="3409425" y="2514187"/>
              <a:ext cx="1133901" cy="131934"/>
            </a:xfrm>
            <a:custGeom>
              <a:avLst/>
              <a:gdLst/>
              <a:ahLst/>
              <a:cxnLst/>
              <a:rect l="l" t="t" r="r" b="b"/>
              <a:pathLst>
                <a:path w="53606" h="6238" extrusionOk="0">
                  <a:moveTo>
                    <a:pt x="1034" y="0"/>
                  </a:moveTo>
                  <a:cubicBezTo>
                    <a:pt x="434" y="0"/>
                    <a:pt x="0" y="467"/>
                    <a:pt x="0" y="1034"/>
                  </a:cubicBezTo>
                  <a:lnTo>
                    <a:pt x="0" y="5204"/>
                  </a:lnTo>
                  <a:cubicBezTo>
                    <a:pt x="0" y="5804"/>
                    <a:pt x="434" y="6238"/>
                    <a:pt x="1034" y="6238"/>
                  </a:cubicBezTo>
                  <a:lnTo>
                    <a:pt x="52571" y="6238"/>
                  </a:lnTo>
                  <a:cubicBezTo>
                    <a:pt x="53105" y="6238"/>
                    <a:pt x="53605" y="5804"/>
                    <a:pt x="53572" y="5204"/>
                  </a:cubicBezTo>
                  <a:lnTo>
                    <a:pt x="53572" y="1034"/>
                  </a:lnTo>
                  <a:cubicBezTo>
                    <a:pt x="53572" y="467"/>
                    <a:pt x="53105" y="0"/>
                    <a:pt x="5253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42" name="Google Shape;2142;p7"/>
            <p:cNvGrpSpPr/>
            <p:nvPr/>
          </p:nvGrpSpPr>
          <p:grpSpPr>
            <a:xfrm>
              <a:off x="3449636" y="2545214"/>
              <a:ext cx="472758" cy="69880"/>
              <a:chOff x="3449636" y="2554732"/>
              <a:chExt cx="472758" cy="69880"/>
            </a:xfrm>
          </p:grpSpPr>
          <p:sp>
            <p:nvSpPr>
              <p:cNvPr id="2143" name="Google Shape;2143;p7"/>
              <p:cNvSpPr/>
              <p:nvPr/>
            </p:nvSpPr>
            <p:spPr>
              <a:xfrm>
                <a:off x="3449636" y="2554732"/>
                <a:ext cx="47297" cy="69160"/>
              </a:xfrm>
              <a:custGeom>
                <a:avLst/>
                <a:gdLst/>
                <a:ahLst/>
                <a:cxnLst/>
                <a:rect l="l" t="t" r="r" b="b"/>
                <a:pathLst>
                  <a:path w="2236" h="3270" extrusionOk="0">
                    <a:moveTo>
                      <a:pt x="1101" y="301"/>
                    </a:moveTo>
                    <a:cubicBezTo>
                      <a:pt x="1368" y="301"/>
                      <a:pt x="1568" y="368"/>
                      <a:pt x="1702" y="601"/>
                    </a:cubicBezTo>
                    <a:cubicBezTo>
                      <a:pt x="1835" y="801"/>
                      <a:pt x="1868" y="1135"/>
                      <a:pt x="1868" y="1635"/>
                    </a:cubicBezTo>
                    <a:cubicBezTo>
                      <a:pt x="1868" y="2136"/>
                      <a:pt x="1835" y="2469"/>
                      <a:pt x="1702" y="2669"/>
                    </a:cubicBezTo>
                    <a:cubicBezTo>
                      <a:pt x="1602" y="2870"/>
                      <a:pt x="1368" y="2970"/>
                      <a:pt x="1101" y="2970"/>
                    </a:cubicBezTo>
                    <a:cubicBezTo>
                      <a:pt x="801" y="2970"/>
                      <a:pt x="601" y="2870"/>
                      <a:pt x="467" y="2669"/>
                    </a:cubicBezTo>
                    <a:cubicBezTo>
                      <a:pt x="334" y="2469"/>
                      <a:pt x="301" y="2136"/>
                      <a:pt x="301" y="1635"/>
                    </a:cubicBezTo>
                    <a:cubicBezTo>
                      <a:pt x="301" y="1135"/>
                      <a:pt x="334" y="801"/>
                      <a:pt x="467" y="601"/>
                    </a:cubicBezTo>
                    <a:cubicBezTo>
                      <a:pt x="601" y="368"/>
                      <a:pt x="801" y="301"/>
                      <a:pt x="1101" y="301"/>
                    </a:cubicBezTo>
                    <a:close/>
                    <a:moveTo>
                      <a:pt x="1101" y="1"/>
                    </a:moveTo>
                    <a:cubicBezTo>
                      <a:pt x="934" y="1"/>
                      <a:pt x="768" y="34"/>
                      <a:pt x="634" y="101"/>
                    </a:cubicBezTo>
                    <a:cubicBezTo>
                      <a:pt x="501" y="168"/>
                      <a:pt x="467" y="201"/>
                      <a:pt x="367" y="301"/>
                    </a:cubicBezTo>
                    <a:cubicBezTo>
                      <a:pt x="301" y="368"/>
                      <a:pt x="267" y="468"/>
                      <a:pt x="167" y="635"/>
                    </a:cubicBezTo>
                    <a:cubicBezTo>
                      <a:pt x="101" y="801"/>
                      <a:pt x="101" y="968"/>
                      <a:pt x="34" y="1102"/>
                    </a:cubicBezTo>
                    <a:cubicBezTo>
                      <a:pt x="0" y="1202"/>
                      <a:pt x="0" y="1435"/>
                      <a:pt x="0" y="1635"/>
                    </a:cubicBezTo>
                    <a:cubicBezTo>
                      <a:pt x="0" y="1836"/>
                      <a:pt x="34" y="2002"/>
                      <a:pt x="34" y="2169"/>
                    </a:cubicBezTo>
                    <a:cubicBezTo>
                      <a:pt x="34" y="2336"/>
                      <a:pt x="101" y="2503"/>
                      <a:pt x="134" y="2636"/>
                    </a:cubicBezTo>
                    <a:cubicBezTo>
                      <a:pt x="167" y="2770"/>
                      <a:pt x="267" y="2870"/>
                      <a:pt x="334" y="2970"/>
                    </a:cubicBezTo>
                    <a:cubicBezTo>
                      <a:pt x="434" y="3036"/>
                      <a:pt x="534" y="3136"/>
                      <a:pt x="668" y="3170"/>
                    </a:cubicBezTo>
                    <a:cubicBezTo>
                      <a:pt x="801" y="3203"/>
                      <a:pt x="968" y="3270"/>
                      <a:pt x="1135" y="3270"/>
                    </a:cubicBezTo>
                    <a:cubicBezTo>
                      <a:pt x="1301" y="3270"/>
                      <a:pt x="1435" y="3203"/>
                      <a:pt x="1568" y="3170"/>
                    </a:cubicBezTo>
                    <a:cubicBezTo>
                      <a:pt x="1735" y="3136"/>
                      <a:pt x="1835" y="3036"/>
                      <a:pt x="1902" y="2970"/>
                    </a:cubicBezTo>
                    <a:cubicBezTo>
                      <a:pt x="2002" y="2870"/>
                      <a:pt x="2069" y="2803"/>
                      <a:pt x="2135" y="2636"/>
                    </a:cubicBezTo>
                    <a:cubicBezTo>
                      <a:pt x="2169" y="2469"/>
                      <a:pt x="2169" y="2303"/>
                      <a:pt x="2202" y="2169"/>
                    </a:cubicBezTo>
                    <a:cubicBezTo>
                      <a:pt x="2235" y="2036"/>
                      <a:pt x="2235" y="1836"/>
                      <a:pt x="2235" y="1635"/>
                    </a:cubicBezTo>
                    <a:cubicBezTo>
                      <a:pt x="2235" y="1435"/>
                      <a:pt x="2235" y="1268"/>
                      <a:pt x="2202" y="1102"/>
                    </a:cubicBezTo>
                    <a:cubicBezTo>
                      <a:pt x="2169" y="935"/>
                      <a:pt x="2135" y="768"/>
                      <a:pt x="2102" y="635"/>
                    </a:cubicBezTo>
                    <a:cubicBezTo>
                      <a:pt x="2035" y="501"/>
                      <a:pt x="1969" y="368"/>
                      <a:pt x="1868" y="301"/>
                    </a:cubicBezTo>
                    <a:cubicBezTo>
                      <a:pt x="1802" y="201"/>
                      <a:pt x="1668" y="134"/>
                      <a:pt x="1535" y="101"/>
                    </a:cubicBezTo>
                    <a:cubicBezTo>
                      <a:pt x="1435" y="34"/>
                      <a:pt x="1268" y="1"/>
                      <a:pt x="11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4" name="Google Shape;2144;p7"/>
              <p:cNvSpPr/>
              <p:nvPr/>
            </p:nvSpPr>
            <p:spPr>
              <a:xfrm>
                <a:off x="3525848" y="2556847"/>
                <a:ext cx="42347" cy="67765"/>
              </a:xfrm>
              <a:custGeom>
                <a:avLst/>
                <a:gdLst/>
                <a:ahLst/>
                <a:cxnLst/>
                <a:rect l="l" t="t" r="r" b="b"/>
                <a:pathLst>
                  <a:path w="2002" h="3204" extrusionOk="0">
                    <a:moveTo>
                      <a:pt x="1101" y="234"/>
                    </a:moveTo>
                    <a:cubicBezTo>
                      <a:pt x="1134" y="234"/>
                      <a:pt x="1234" y="234"/>
                      <a:pt x="1268" y="268"/>
                    </a:cubicBezTo>
                    <a:cubicBezTo>
                      <a:pt x="1334" y="335"/>
                      <a:pt x="1368" y="301"/>
                      <a:pt x="1401" y="368"/>
                    </a:cubicBezTo>
                    <a:cubicBezTo>
                      <a:pt x="1434" y="401"/>
                      <a:pt x="1501" y="435"/>
                      <a:pt x="1501" y="501"/>
                    </a:cubicBezTo>
                    <a:cubicBezTo>
                      <a:pt x="1501" y="535"/>
                      <a:pt x="1534" y="601"/>
                      <a:pt x="1534" y="668"/>
                    </a:cubicBezTo>
                    <a:lnTo>
                      <a:pt x="1534" y="868"/>
                    </a:lnTo>
                    <a:cubicBezTo>
                      <a:pt x="1534" y="935"/>
                      <a:pt x="1601" y="1035"/>
                      <a:pt x="1568" y="1102"/>
                    </a:cubicBezTo>
                    <a:cubicBezTo>
                      <a:pt x="1534" y="1202"/>
                      <a:pt x="1534" y="1235"/>
                      <a:pt x="1501" y="1269"/>
                    </a:cubicBezTo>
                    <a:lnTo>
                      <a:pt x="1368" y="1402"/>
                    </a:lnTo>
                    <a:cubicBezTo>
                      <a:pt x="1334" y="1435"/>
                      <a:pt x="1234" y="1435"/>
                      <a:pt x="1168" y="1502"/>
                    </a:cubicBezTo>
                    <a:cubicBezTo>
                      <a:pt x="1067" y="1535"/>
                      <a:pt x="1001" y="1535"/>
                      <a:pt x="901" y="1535"/>
                    </a:cubicBezTo>
                    <a:lnTo>
                      <a:pt x="367" y="1535"/>
                    </a:lnTo>
                    <a:lnTo>
                      <a:pt x="367" y="234"/>
                    </a:lnTo>
                    <a:close/>
                    <a:moveTo>
                      <a:pt x="0" y="1"/>
                    </a:moveTo>
                    <a:lnTo>
                      <a:pt x="0" y="3103"/>
                    </a:lnTo>
                    <a:lnTo>
                      <a:pt x="267" y="3103"/>
                    </a:lnTo>
                    <a:lnTo>
                      <a:pt x="267" y="1736"/>
                    </a:lnTo>
                    <a:lnTo>
                      <a:pt x="934" y="1736"/>
                    </a:lnTo>
                    <a:cubicBezTo>
                      <a:pt x="1168" y="2169"/>
                      <a:pt x="1401" y="2670"/>
                      <a:pt x="1735" y="3203"/>
                    </a:cubicBezTo>
                    <a:lnTo>
                      <a:pt x="2001" y="3036"/>
                    </a:lnTo>
                    <a:lnTo>
                      <a:pt x="1868" y="2770"/>
                    </a:lnTo>
                    <a:cubicBezTo>
                      <a:pt x="1768" y="2670"/>
                      <a:pt x="1635" y="2503"/>
                      <a:pt x="1534" y="2236"/>
                    </a:cubicBezTo>
                    <a:lnTo>
                      <a:pt x="1234" y="1669"/>
                    </a:lnTo>
                    <a:cubicBezTo>
                      <a:pt x="1434" y="1602"/>
                      <a:pt x="1568" y="1535"/>
                      <a:pt x="1701" y="1402"/>
                    </a:cubicBezTo>
                    <a:cubicBezTo>
                      <a:pt x="1835" y="1269"/>
                      <a:pt x="1868" y="1102"/>
                      <a:pt x="1868" y="868"/>
                    </a:cubicBezTo>
                    <a:cubicBezTo>
                      <a:pt x="1868" y="735"/>
                      <a:pt x="1868" y="635"/>
                      <a:pt x="1835" y="535"/>
                    </a:cubicBezTo>
                    <a:cubicBezTo>
                      <a:pt x="1768" y="401"/>
                      <a:pt x="1735" y="368"/>
                      <a:pt x="1701" y="268"/>
                    </a:cubicBezTo>
                    <a:cubicBezTo>
                      <a:pt x="1668" y="201"/>
                      <a:pt x="1601" y="134"/>
                      <a:pt x="1534" y="101"/>
                    </a:cubicBezTo>
                    <a:cubicBezTo>
                      <a:pt x="1434" y="68"/>
                      <a:pt x="1368" y="34"/>
                      <a:pt x="1268" y="34"/>
                    </a:cubicBezTo>
                    <a:cubicBezTo>
                      <a:pt x="1201" y="34"/>
                      <a:pt x="1067" y="1"/>
                      <a:pt x="10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5" name="Google Shape;2145;p7"/>
              <p:cNvSpPr/>
              <p:nvPr/>
            </p:nvSpPr>
            <p:spPr>
              <a:xfrm>
                <a:off x="3596392" y="2556847"/>
                <a:ext cx="32490" cy="65650"/>
              </a:xfrm>
              <a:custGeom>
                <a:avLst/>
                <a:gdLst/>
                <a:ahLst/>
                <a:cxnLst/>
                <a:rect l="l" t="t" r="r" b="b"/>
                <a:pathLst>
                  <a:path w="1536" h="3104" extrusionOk="0">
                    <a:moveTo>
                      <a:pt x="1" y="1"/>
                    </a:moveTo>
                    <a:lnTo>
                      <a:pt x="1" y="3103"/>
                    </a:lnTo>
                    <a:lnTo>
                      <a:pt x="1535" y="3103"/>
                    </a:lnTo>
                    <a:lnTo>
                      <a:pt x="1502" y="2870"/>
                    </a:lnTo>
                    <a:lnTo>
                      <a:pt x="268" y="2870"/>
                    </a:lnTo>
                    <a:lnTo>
                      <a:pt x="26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6" name="Google Shape;2146;p7"/>
              <p:cNvSpPr/>
              <p:nvPr/>
            </p:nvSpPr>
            <p:spPr>
              <a:xfrm>
                <a:off x="3649315" y="2556847"/>
                <a:ext cx="49412" cy="65650"/>
              </a:xfrm>
              <a:custGeom>
                <a:avLst/>
                <a:gdLst/>
                <a:ahLst/>
                <a:cxnLst/>
                <a:rect l="l" t="t" r="r" b="b"/>
                <a:pathLst>
                  <a:path w="2336" h="3104" extrusionOk="0">
                    <a:moveTo>
                      <a:pt x="1201" y="234"/>
                    </a:moveTo>
                    <a:lnTo>
                      <a:pt x="1735" y="2069"/>
                    </a:lnTo>
                    <a:lnTo>
                      <a:pt x="634" y="2069"/>
                    </a:lnTo>
                    <a:lnTo>
                      <a:pt x="1201" y="234"/>
                    </a:lnTo>
                    <a:close/>
                    <a:moveTo>
                      <a:pt x="935" y="1"/>
                    </a:moveTo>
                    <a:lnTo>
                      <a:pt x="1" y="3103"/>
                    </a:lnTo>
                    <a:lnTo>
                      <a:pt x="334" y="3103"/>
                    </a:lnTo>
                    <a:lnTo>
                      <a:pt x="568" y="2336"/>
                    </a:lnTo>
                    <a:lnTo>
                      <a:pt x="1835" y="2336"/>
                    </a:lnTo>
                    <a:lnTo>
                      <a:pt x="2069" y="3103"/>
                    </a:lnTo>
                    <a:lnTo>
                      <a:pt x="2336" y="3103"/>
                    </a:lnTo>
                    <a:lnTo>
                      <a:pt x="140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7"/>
              <p:cNvSpPr/>
              <p:nvPr/>
            </p:nvSpPr>
            <p:spPr>
              <a:xfrm>
                <a:off x="3726924" y="2556847"/>
                <a:ext cx="45901" cy="65650"/>
              </a:xfrm>
              <a:custGeom>
                <a:avLst/>
                <a:gdLst/>
                <a:ahLst/>
                <a:cxnLst/>
                <a:rect l="l" t="t" r="r" b="b"/>
                <a:pathLst>
                  <a:path w="2170" h="3104" extrusionOk="0">
                    <a:moveTo>
                      <a:pt x="1" y="1"/>
                    </a:moveTo>
                    <a:lnTo>
                      <a:pt x="1" y="3103"/>
                    </a:lnTo>
                    <a:lnTo>
                      <a:pt x="268" y="3103"/>
                    </a:lnTo>
                    <a:lnTo>
                      <a:pt x="268" y="501"/>
                    </a:lnTo>
                    <a:lnTo>
                      <a:pt x="1869" y="3103"/>
                    </a:lnTo>
                    <a:lnTo>
                      <a:pt x="2169" y="3103"/>
                    </a:lnTo>
                    <a:lnTo>
                      <a:pt x="2169" y="1"/>
                    </a:lnTo>
                    <a:lnTo>
                      <a:pt x="1902" y="1"/>
                    </a:lnTo>
                    <a:lnTo>
                      <a:pt x="1902" y="2569"/>
                    </a:lnTo>
                    <a:lnTo>
                      <a:pt x="33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8" name="Google Shape;2148;p7"/>
              <p:cNvSpPr/>
              <p:nvPr/>
            </p:nvSpPr>
            <p:spPr>
              <a:xfrm>
                <a:off x="3803136" y="2556847"/>
                <a:ext cx="44463" cy="65650"/>
              </a:xfrm>
              <a:custGeom>
                <a:avLst/>
                <a:gdLst/>
                <a:ahLst/>
                <a:cxnLst/>
                <a:rect l="l" t="t" r="r" b="b"/>
                <a:pathLst>
                  <a:path w="2102" h="3104" extrusionOk="0">
                    <a:moveTo>
                      <a:pt x="668" y="234"/>
                    </a:moveTo>
                    <a:cubicBezTo>
                      <a:pt x="834" y="234"/>
                      <a:pt x="901" y="368"/>
                      <a:pt x="1001" y="368"/>
                    </a:cubicBezTo>
                    <a:cubicBezTo>
                      <a:pt x="1135" y="368"/>
                      <a:pt x="1201" y="401"/>
                      <a:pt x="1301" y="435"/>
                    </a:cubicBezTo>
                    <a:cubicBezTo>
                      <a:pt x="1368" y="501"/>
                      <a:pt x="1468" y="568"/>
                      <a:pt x="1501" y="601"/>
                    </a:cubicBezTo>
                    <a:cubicBezTo>
                      <a:pt x="1568" y="668"/>
                      <a:pt x="1635" y="768"/>
                      <a:pt x="1635" y="868"/>
                    </a:cubicBezTo>
                    <a:cubicBezTo>
                      <a:pt x="1635" y="935"/>
                      <a:pt x="1668" y="1102"/>
                      <a:pt x="1668" y="1202"/>
                    </a:cubicBezTo>
                    <a:lnTo>
                      <a:pt x="1668" y="1602"/>
                    </a:lnTo>
                    <a:lnTo>
                      <a:pt x="1668" y="1902"/>
                    </a:lnTo>
                    <a:lnTo>
                      <a:pt x="1668" y="2169"/>
                    </a:lnTo>
                    <a:cubicBezTo>
                      <a:pt x="1668" y="2236"/>
                      <a:pt x="1635" y="2336"/>
                      <a:pt x="1635" y="2369"/>
                    </a:cubicBezTo>
                    <a:cubicBezTo>
                      <a:pt x="1635" y="2403"/>
                      <a:pt x="1602" y="2469"/>
                      <a:pt x="1602" y="2536"/>
                    </a:cubicBezTo>
                    <a:cubicBezTo>
                      <a:pt x="1602" y="2569"/>
                      <a:pt x="1568" y="2603"/>
                      <a:pt x="1501" y="2670"/>
                    </a:cubicBezTo>
                    <a:lnTo>
                      <a:pt x="1401" y="2770"/>
                    </a:lnTo>
                    <a:cubicBezTo>
                      <a:pt x="1335" y="2836"/>
                      <a:pt x="1268" y="2870"/>
                      <a:pt x="1201" y="2870"/>
                    </a:cubicBezTo>
                    <a:cubicBezTo>
                      <a:pt x="1168" y="2870"/>
                      <a:pt x="1101" y="2903"/>
                      <a:pt x="1001" y="2903"/>
                    </a:cubicBezTo>
                    <a:lnTo>
                      <a:pt x="334" y="2903"/>
                    </a:lnTo>
                    <a:lnTo>
                      <a:pt x="334" y="234"/>
                    </a:lnTo>
                    <a:close/>
                    <a:moveTo>
                      <a:pt x="0" y="1"/>
                    </a:moveTo>
                    <a:lnTo>
                      <a:pt x="0" y="3103"/>
                    </a:lnTo>
                    <a:lnTo>
                      <a:pt x="734" y="3103"/>
                    </a:lnTo>
                    <a:cubicBezTo>
                      <a:pt x="834" y="3103"/>
                      <a:pt x="1101" y="3070"/>
                      <a:pt x="1201" y="3070"/>
                    </a:cubicBezTo>
                    <a:cubicBezTo>
                      <a:pt x="1335" y="3070"/>
                      <a:pt x="1468" y="3036"/>
                      <a:pt x="1568" y="3003"/>
                    </a:cubicBezTo>
                    <a:cubicBezTo>
                      <a:pt x="1635" y="2936"/>
                      <a:pt x="1702" y="2870"/>
                      <a:pt x="1802" y="2836"/>
                    </a:cubicBezTo>
                    <a:cubicBezTo>
                      <a:pt x="1902" y="2770"/>
                      <a:pt x="1935" y="2703"/>
                      <a:pt x="1968" y="2603"/>
                    </a:cubicBezTo>
                    <a:cubicBezTo>
                      <a:pt x="2002" y="2536"/>
                      <a:pt x="2035" y="2403"/>
                      <a:pt x="2035" y="2336"/>
                    </a:cubicBezTo>
                    <a:cubicBezTo>
                      <a:pt x="2035" y="2236"/>
                      <a:pt x="2102" y="2102"/>
                      <a:pt x="2102" y="2002"/>
                    </a:cubicBezTo>
                    <a:lnTo>
                      <a:pt x="2102" y="1569"/>
                    </a:lnTo>
                    <a:cubicBezTo>
                      <a:pt x="2102" y="1402"/>
                      <a:pt x="2035" y="1235"/>
                      <a:pt x="2035" y="1068"/>
                    </a:cubicBezTo>
                    <a:cubicBezTo>
                      <a:pt x="2035" y="902"/>
                      <a:pt x="2002" y="768"/>
                      <a:pt x="1968" y="668"/>
                    </a:cubicBezTo>
                    <a:cubicBezTo>
                      <a:pt x="1935" y="535"/>
                      <a:pt x="1868" y="435"/>
                      <a:pt x="1802" y="368"/>
                    </a:cubicBezTo>
                    <a:cubicBezTo>
                      <a:pt x="1735" y="268"/>
                      <a:pt x="1668" y="201"/>
                      <a:pt x="1568" y="168"/>
                    </a:cubicBezTo>
                    <a:cubicBezTo>
                      <a:pt x="1435" y="101"/>
                      <a:pt x="1335" y="68"/>
                      <a:pt x="1168" y="34"/>
                    </a:cubicBezTo>
                    <a:cubicBezTo>
                      <a:pt x="1001" y="1"/>
                      <a:pt x="834" y="1"/>
                      <a:pt x="66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9" name="Google Shape;2149;p7"/>
              <p:cNvSpPr/>
              <p:nvPr/>
            </p:nvSpPr>
            <p:spPr>
              <a:xfrm>
                <a:off x="3875097" y="2554732"/>
                <a:ext cx="47297" cy="69160"/>
              </a:xfrm>
              <a:custGeom>
                <a:avLst/>
                <a:gdLst/>
                <a:ahLst/>
                <a:cxnLst/>
                <a:rect l="l" t="t" r="r" b="b"/>
                <a:pathLst>
                  <a:path w="2236" h="3270" extrusionOk="0">
                    <a:moveTo>
                      <a:pt x="1068" y="301"/>
                    </a:moveTo>
                    <a:cubicBezTo>
                      <a:pt x="1368" y="301"/>
                      <a:pt x="1569" y="368"/>
                      <a:pt x="1702" y="601"/>
                    </a:cubicBezTo>
                    <a:cubicBezTo>
                      <a:pt x="1835" y="801"/>
                      <a:pt x="1869" y="1135"/>
                      <a:pt x="1869" y="1635"/>
                    </a:cubicBezTo>
                    <a:cubicBezTo>
                      <a:pt x="1869" y="2136"/>
                      <a:pt x="1835" y="2469"/>
                      <a:pt x="1702" y="2669"/>
                    </a:cubicBezTo>
                    <a:cubicBezTo>
                      <a:pt x="1569" y="2870"/>
                      <a:pt x="1368" y="2970"/>
                      <a:pt x="1068" y="2970"/>
                    </a:cubicBezTo>
                    <a:cubicBezTo>
                      <a:pt x="768" y="2970"/>
                      <a:pt x="568" y="2870"/>
                      <a:pt x="434" y="2669"/>
                    </a:cubicBezTo>
                    <a:cubicBezTo>
                      <a:pt x="334" y="2469"/>
                      <a:pt x="268" y="2136"/>
                      <a:pt x="268" y="1635"/>
                    </a:cubicBezTo>
                    <a:cubicBezTo>
                      <a:pt x="268" y="1135"/>
                      <a:pt x="301" y="801"/>
                      <a:pt x="434" y="601"/>
                    </a:cubicBezTo>
                    <a:cubicBezTo>
                      <a:pt x="568" y="368"/>
                      <a:pt x="768" y="301"/>
                      <a:pt x="1068" y="301"/>
                    </a:cubicBezTo>
                    <a:close/>
                    <a:moveTo>
                      <a:pt x="1068" y="1"/>
                    </a:moveTo>
                    <a:cubicBezTo>
                      <a:pt x="901" y="1"/>
                      <a:pt x="735" y="34"/>
                      <a:pt x="601" y="101"/>
                    </a:cubicBezTo>
                    <a:cubicBezTo>
                      <a:pt x="501" y="168"/>
                      <a:pt x="434" y="201"/>
                      <a:pt x="368" y="301"/>
                    </a:cubicBezTo>
                    <a:cubicBezTo>
                      <a:pt x="268" y="368"/>
                      <a:pt x="234" y="468"/>
                      <a:pt x="168" y="635"/>
                    </a:cubicBezTo>
                    <a:cubicBezTo>
                      <a:pt x="68" y="801"/>
                      <a:pt x="68" y="968"/>
                      <a:pt x="34" y="1102"/>
                    </a:cubicBezTo>
                    <a:cubicBezTo>
                      <a:pt x="1" y="1202"/>
                      <a:pt x="1" y="1435"/>
                      <a:pt x="1" y="1635"/>
                    </a:cubicBezTo>
                    <a:cubicBezTo>
                      <a:pt x="1" y="1836"/>
                      <a:pt x="34" y="2002"/>
                      <a:pt x="34" y="2169"/>
                    </a:cubicBezTo>
                    <a:cubicBezTo>
                      <a:pt x="34" y="2336"/>
                      <a:pt x="68" y="2503"/>
                      <a:pt x="101" y="2636"/>
                    </a:cubicBezTo>
                    <a:cubicBezTo>
                      <a:pt x="168" y="2770"/>
                      <a:pt x="234" y="2870"/>
                      <a:pt x="334" y="2970"/>
                    </a:cubicBezTo>
                    <a:cubicBezTo>
                      <a:pt x="401" y="3036"/>
                      <a:pt x="535" y="3136"/>
                      <a:pt x="668" y="3170"/>
                    </a:cubicBezTo>
                    <a:cubicBezTo>
                      <a:pt x="768" y="3203"/>
                      <a:pt x="935" y="3270"/>
                      <a:pt x="1102" y="3270"/>
                    </a:cubicBezTo>
                    <a:cubicBezTo>
                      <a:pt x="1268" y="3270"/>
                      <a:pt x="1402" y="3203"/>
                      <a:pt x="1569" y="3170"/>
                    </a:cubicBezTo>
                    <a:cubicBezTo>
                      <a:pt x="1735" y="3136"/>
                      <a:pt x="1835" y="3036"/>
                      <a:pt x="1902" y="2970"/>
                    </a:cubicBezTo>
                    <a:cubicBezTo>
                      <a:pt x="2002" y="2870"/>
                      <a:pt x="2069" y="2803"/>
                      <a:pt x="2102" y="2636"/>
                    </a:cubicBezTo>
                    <a:cubicBezTo>
                      <a:pt x="2169" y="2469"/>
                      <a:pt x="2169" y="2303"/>
                      <a:pt x="2202" y="2169"/>
                    </a:cubicBezTo>
                    <a:cubicBezTo>
                      <a:pt x="2236" y="2036"/>
                      <a:pt x="2236" y="1836"/>
                      <a:pt x="2236" y="1635"/>
                    </a:cubicBezTo>
                    <a:cubicBezTo>
                      <a:pt x="2236" y="1435"/>
                      <a:pt x="2236" y="1268"/>
                      <a:pt x="2202" y="1102"/>
                    </a:cubicBezTo>
                    <a:cubicBezTo>
                      <a:pt x="2169" y="935"/>
                      <a:pt x="2102" y="768"/>
                      <a:pt x="2069" y="635"/>
                    </a:cubicBezTo>
                    <a:cubicBezTo>
                      <a:pt x="2036" y="501"/>
                      <a:pt x="1936" y="368"/>
                      <a:pt x="1869" y="301"/>
                    </a:cubicBezTo>
                    <a:cubicBezTo>
                      <a:pt x="1769" y="201"/>
                      <a:pt x="1635" y="134"/>
                      <a:pt x="1535" y="101"/>
                    </a:cubicBezTo>
                    <a:cubicBezTo>
                      <a:pt x="1402" y="34"/>
                      <a:pt x="1235" y="1"/>
                      <a:pt x="106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50" name="Google Shape;2150;p7"/>
            <p:cNvSpPr/>
            <p:nvPr/>
          </p:nvSpPr>
          <p:spPr>
            <a:xfrm>
              <a:off x="5542400" y="2514187"/>
              <a:ext cx="661862" cy="131934"/>
            </a:xfrm>
            <a:custGeom>
              <a:avLst/>
              <a:gdLst/>
              <a:ahLst/>
              <a:cxnLst/>
              <a:rect l="l" t="t" r="r" b="b"/>
              <a:pathLst>
                <a:path w="31290" h="6238" extrusionOk="0">
                  <a:moveTo>
                    <a:pt x="1068" y="0"/>
                  </a:moveTo>
                  <a:cubicBezTo>
                    <a:pt x="468" y="0"/>
                    <a:pt x="1" y="467"/>
                    <a:pt x="1" y="1034"/>
                  </a:cubicBezTo>
                  <a:lnTo>
                    <a:pt x="1" y="5204"/>
                  </a:lnTo>
                  <a:cubicBezTo>
                    <a:pt x="1" y="5804"/>
                    <a:pt x="468" y="6238"/>
                    <a:pt x="1068" y="6238"/>
                  </a:cubicBezTo>
                  <a:lnTo>
                    <a:pt x="30256" y="6238"/>
                  </a:lnTo>
                  <a:cubicBezTo>
                    <a:pt x="30823" y="6238"/>
                    <a:pt x="31290" y="5804"/>
                    <a:pt x="31290" y="5204"/>
                  </a:cubicBezTo>
                  <a:lnTo>
                    <a:pt x="31290" y="1034"/>
                  </a:lnTo>
                  <a:cubicBezTo>
                    <a:pt x="31290" y="467"/>
                    <a:pt x="30823" y="0"/>
                    <a:pt x="3025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51" name="Google Shape;2151;p7"/>
            <p:cNvGrpSpPr/>
            <p:nvPr/>
          </p:nvGrpSpPr>
          <p:grpSpPr>
            <a:xfrm>
              <a:off x="5584748" y="2545933"/>
              <a:ext cx="575073" cy="68441"/>
              <a:chOff x="5584748" y="2555451"/>
              <a:chExt cx="575073" cy="68441"/>
            </a:xfrm>
          </p:grpSpPr>
          <p:sp>
            <p:nvSpPr>
              <p:cNvPr id="2152" name="Google Shape;2152;p7"/>
              <p:cNvSpPr/>
              <p:nvPr/>
            </p:nvSpPr>
            <p:spPr>
              <a:xfrm>
                <a:off x="5584748" y="2555451"/>
                <a:ext cx="41649" cy="68441"/>
              </a:xfrm>
              <a:custGeom>
                <a:avLst/>
                <a:gdLst/>
                <a:ahLst/>
                <a:cxnLst/>
                <a:rect l="l" t="t" r="r" b="b"/>
                <a:pathLst>
                  <a:path w="1969" h="3236" extrusionOk="0">
                    <a:moveTo>
                      <a:pt x="1168" y="0"/>
                    </a:moveTo>
                    <a:cubicBezTo>
                      <a:pt x="767" y="0"/>
                      <a:pt x="501" y="134"/>
                      <a:pt x="300" y="401"/>
                    </a:cubicBezTo>
                    <a:cubicBezTo>
                      <a:pt x="100" y="634"/>
                      <a:pt x="0" y="1068"/>
                      <a:pt x="0" y="1635"/>
                    </a:cubicBezTo>
                    <a:cubicBezTo>
                      <a:pt x="0" y="1902"/>
                      <a:pt x="67" y="2135"/>
                      <a:pt x="100" y="2335"/>
                    </a:cubicBezTo>
                    <a:cubicBezTo>
                      <a:pt x="134" y="2569"/>
                      <a:pt x="234" y="2736"/>
                      <a:pt x="334" y="2836"/>
                    </a:cubicBezTo>
                    <a:cubicBezTo>
                      <a:pt x="467" y="2969"/>
                      <a:pt x="601" y="3102"/>
                      <a:pt x="734" y="3136"/>
                    </a:cubicBezTo>
                    <a:cubicBezTo>
                      <a:pt x="834" y="3169"/>
                      <a:pt x="1001" y="3236"/>
                      <a:pt x="1168" y="3236"/>
                    </a:cubicBezTo>
                    <a:cubicBezTo>
                      <a:pt x="1468" y="3236"/>
                      <a:pt x="1735" y="3169"/>
                      <a:pt x="1968" y="3069"/>
                    </a:cubicBezTo>
                    <a:lnTo>
                      <a:pt x="1902" y="2802"/>
                    </a:lnTo>
                    <a:cubicBezTo>
                      <a:pt x="1668" y="2936"/>
                      <a:pt x="1435" y="2969"/>
                      <a:pt x="1234" y="2969"/>
                    </a:cubicBezTo>
                    <a:cubicBezTo>
                      <a:pt x="968" y="2969"/>
                      <a:pt x="767" y="2836"/>
                      <a:pt x="601" y="2635"/>
                    </a:cubicBezTo>
                    <a:cubicBezTo>
                      <a:pt x="434" y="2435"/>
                      <a:pt x="334" y="2102"/>
                      <a:pt x="334" y="1635"/>
                    </a:cubicBezTo>
                    <a:cubicBezTo>
                      <a:pt x="334" y="1335"/>
                      <a:pt x="400" y="1101"/>
                      <a:pt x="434" y="934"/>
                    </a:cubicBezTo>
                    <a:cubicBezTo>
                      <a:pt x="467" y="767"/>
                      <a:pt x="567" y="601"/>
                      <a:pt x="601" y="501"/>
                    </a:cubicBezTo>
                    <a:cubicBezTo>
                      <a:pt x="634" y="434"/>
                      <a:pt x="734" y="334"/>
                      <a:pt x="834" y="300"/>
                    </a:cubicBezTo>
                    <a:cubicBezTo>
                      <a:pt x="968" y="267"/>
                      <a:pt x="1068" y="267"/>
                      <a:pt x="1234" y="267"/>
                    </a:cubicBezTo>
                    <a:cubicBezTo>
                      <a:pt x="1401" y="267"/>
                      <a:pt x="1568" y="300"/>
                      <a:pt x="1668" y="334"/>
                    </a:cubicBezTo>
                    <a:lnTo>
                      <a:pt x="1668" y="767"/>
                    </a:lnTo>
                    <a:lnTo>
                      <a:pt x="1935" y="767"/>
                    </a:lnTo>
                    <a:lnTo>
                      <a:pt x="1935" y="167"/>
                    </a:lnTo>
                    <a:cubicBezTo>
                      <a:pt x="1668" y="67"/>
                      <a:pt x="1435" y="0"/>
                      <a:pt x="11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3" name="Google Shape;2153;p7"/>
              <p:cNvSpPr/>
              <p:nvPr/>
            </p:nvSpPr>
            <p:spPr>
              <a:xfrm>
                <a:off x="5648946" y="2556847"/>
                <a:ext cx="50131" cy="65650"/>
              </a:xfrm>
              <a:custGeom>
                <a:avLst/>
                <a:gdLst/>
                <a:ahLst/>
                <a:cxnLst/>
                <a:rect l="l" t="t" r="r" b="b"/>
                <a:pathLst>
                  <a:path w="2370" h="3104" extrusionOk="0">
                    <a:moveTo>
                      <a:pt x="1268" y="234"/>
                    </a:moveTo>
                    <a:lnTo>
                      <a:pt x="1802" y="2069"/>
                    </a:lnTo>
                    <a:lnTo>
                      <a:pt x="735" y="2069"/>
                    </a:lnTo>
                    <a:lnTo>
                      <a:pt x="1268" y="234"/>
                    </a:lnTo>
                    <a:close/>
                    <a:moveTo>
                      <a:pt x="968" y="1"/>
                    </a:moveTo>
                    <a:lnTo>
                      <a:pt x="1" y="3103"/>
                    </a:lnTo>
                    <a:lnTo>
                      <a:pt x="368" y="3103"/>
                    </a:lnTo>
                    <a:lnTo>
                      <a:pt x="601" y="2336"/>
                    </a:lnTo>
                    <a:lnTo>
                      <a:pt x="1869" y="2336"/>
                    </a:lnTo>
                    <a:lnTo>
                      <a:pt x="2102" y="3103"/>
                    </a:lnTo>
                    <a:lnTo>
                      <a:pt x="2369" y="3103"/>
                    </a:lnTo>
                    <a:lnTo>
                      <a:pt x="143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4" name="Google Shape;2154;p7"/>
              <p:cNvSpPr/>
              <p:nvPr/>
            </p:nvSpPr>
            <p:spPr>
              <a:xfrm>
                <a:off x="5727971" y="2556847"/>
                <a:ext cx="45880" cy="65650"/>
              </a:xfrm>
              <a:custGeom>
                <a:avLst/>
                <a:gdLst/>
                <a:ahLst/>
                <a:cxnLst/>
                <a:rect l="l" t="t" r="r" b="b"/>
                <a:pathLst>
                  <a:path w="2169" h="3104" extrusionOk="0">
                    <a:moveTo>
                      <a:pt x="1" y="1"/>
                    </a:moveTo>
                    <a:lnTo>
                      <a:pt x="1" y="3103"/>
                    </a:lnTo>
                    <a:lnTo>
                      <a:pt x="301" y="3103"/>
                    </a:lnTo>
                    <a:lnTo>
                      <a:pt x="301" y="501"/>
                    </a:lnTo>
                    <a:lnTo>
                      <a:pt x="1869" y="3103"/>
                    </a:lnTo>
                    <a:lnTo>
                      <a:pt x="2169" y="3103"/>
                    </a:lnTo>
                    <a:lnTo>
                      <a:pt x="2169" y="1"/>
                    </a:lnTo>
                    <a:lnTo>
                      <a:pt x="1902" y="1"/>
                    </a:lnTo>
                    <a:lnTo>
                      <a:pt x="1902" y="2569"/>
                    </a:lnTo>
                    <a:lnTo>
                      <a:pt x="33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5" name="Google Shape;2155;p7"/>
              <p:cNvSpPr/>
              <p:nvPr/>
            </p:nvSpPr>
            <p:spPr>
              <a:xfrm>
                <a:off x="5802069" y="2555451"/>
                <a:ext cx="41649" cy="68441"/>
              </a:xfrm>
              <a:custGeom>
                <a:avLst/>
                <a:gdLst/>
                <a:ahLst/>
                <a:cxnLst/>
                <a:rect l="l" t="t" r="r" b="b"/>
                <a:pathLst>
                  <a:path w="1969" h="3236" extrusionOk="0">
                    <a:moveTo>
                      <a:pt x="1168" y="0"/>
                    </a:moveTo>
                    <a:cubicBezTo>
                      <a:pt x="734" y="0"/>
                      <a:pt x="501" y="134"/>
                      <a:pt x="300" y="401"/>
                    </a:cubicBezTo>
                    <a:cubicBezTo>
                      <a:pt x="67" y="634"/>
                      <a:pt x="0" y="1068"/>
                      <a:pt x="0" y="1635"/>
                    </a:cubicBezTo>
                    <a:cubicBezTo>
                      <a:pt x="0" y="1902"/>
                      <a:pt x="34" y="2135"/>
                      <a:pt x="67" y="2335"/>
                    </a:cubicBezTo>
                    <a:cubicBezTo>
                      <a:pt x="134" y="2569"/>
                      <a:pt x="200" y="2736"/>
                      <a:pt x="334" y="2836"/>
                    </a:cubicBezTo>
                    <a:cubicBezTo>
                      <a:pt x="467" y="2969"/>
                      <a:pt x="567" y="3102"/>
                      <a:pt x="701" y="3136"/>
                    </a:cubicBezTo>
                    <a:cubicBezTo>
                      <a:pt x="834" y="3169"/>
                      <a:pt x="1001" y="3236"/>
                      <a:pt x="1168" y="3236"/>
                    </a:cubicBezTo>
                    <a:cubicBezTo>
                      <a:pt x="1468" y="3236"/>
                      <a:pt x="1701" y="3169"/>
                      <a:pt x="1968" y="3069"/>
                    </a:cubicBezTo>
                    <a:lnTo>
                      <a:pt x="1868" y="2802"/>
                    </a:lnTo>
                    <a:cubicBezTo>
                      <a:pt x="1668" y="2936"/>
                      <a:pt x="1401" y="2969"/>
                      <a:pt x="1201" y="2969"/>
                    </a:cubicBezTo>
                    <a:cubicBezTo>
                      <a:pt x="968" y="2969"/>
                      <a:pt x="734" y="2836"/>
                      <a:pt x="567" y="2635"/>
                    </a:cubicBezTo>
                    <a:cubicBezTo>
                      <a:pt x="400" y="2435"/>
                      <a:pt x="334" y="2102"/>
                      <a:pt x="334" y="1635"/>
                    </a:cubicBezTo>
                    <a:cubicBezTo>
                      <a:pt x="334" y="1335"/>
                      <a:pt x="367" y="1101"/>
                      <a:pt x="400" y="934"/>
                    </a:cubicBezTo>
                    <a:cubicBezTo>
                      <a:pt x="467" y="767"/>
                      <a:pt x="534" y="601"/>
                      <a:pt x="567" y="501"/>
                    </a:cubicBezTo>
                    <a:cubicBezTo>
                      <a:pt x="634" y="434"/>
                      <a:pt x="701" y="334"/>
                      <a:pt x="834" y="300"/>
                    </a:cubicBezTo>
                    <a:cubicBezTo>
                      <a:pt x="968" y="267"/>
                      <a:pt x="1034" y="267"/>
                      <a:pt x="1201" y="267"/>
                    </a:cubicBezTo>
                    <a:cubicBezTo>
                      <a:pt x="1368" y="267"/>
                      <a:pt x="1535" y="300"/>
                      <a:pt x="1668" y="334"/>
                    </a:cubicBezTo>
                    <a:lnTo>
                      <a:pt x="1668" y="767"/>
                    </a:lnTo>
                    <a:lnTo>
                      <a:pt x="1902" y="767"/>
                    </a:lnTo>
                    <a:lnTo>
                      <a:pt x="1902" y="167"/>
                    </a:lnTo>
                    <a:cubicBezTo>
                      <a:pt x="1668" y="67"/>
                      <a:pt x="1401" y="0"/>
                      <a:pt x="116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6" name="Google Shape;2156;p7"/>
              <p:cNvSpPr/>
              <p:nvPr/>
            </p:nvSpPr>
            <p:spPr>
              <a:xfrm>
                <a:off x="5873331" y="2556847"/>
                <a:ext cx="35304" cy="65650"/>
              </a:xfrm>
              <a:custGeom>
                <a:avLst/>
                <a:gdLst/>
                <a:ahLst/>
                <a:cxnLst/>
                <a:rect l="l" t="t" r="r" b="b"/>
                <a:pathLst>
                  <a:path w="1669" h="3104" extrusionOk="0">
                    <a:moveTo>
                      <a:pt x="0" y="1"/>
                    </a:moveTo>
                    <a:lnTo>
                      <a:pt x="0" y="3103"/>
                    </a:lnTo>
                    <a:lnTo>
                      <a:pt x="1668" y="3103"/>
                    </a:lnTo>
                    <a:lnTo>
                      <a:pt x="1635" y="2870"/>
                    </a:lnTo>
                    <a:lnTo>
                      <a:pt x="300" y="2870"/>
                    </a:lnTo>
                    <a:lnTo>
                      <a:pt x="300" y="1602"/>
                    </a:lnTo>
                    <a:lnTo>
                      <a:pt x="1535" y="1602"/>
                    </a:lnTo>
                    <a:lnTo>
                      <a:pt x="1535" y="1369"/>
                    </a:lnTo>
                    <a:lnTo>
                      <a:pt x="334" y="1369"/>
                    </a:lnTo>
                    <a:lnTo>
                      <a:pt x="334" y="234"/>
                    </a:lnTo>
                    <a:lnTo>
                      <a:pt x="1635" y="234"/>
                    </a:lnTo>
                    <a:lnTo>
                      <a:pt x="166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7" name="Google Shape;2157;p7"/>
              <p:cNvSpPr/>
              <p:nvPr/>
            </p:nvSpPr>
            <p:spPr>
              <a:xfrm>
                <a:off x="5936831" y="2556847"/>
                <a:ext cx="32469" cy="65650"/>
              </a:xfrm>
              <a:custGeom>
                <a:avLst/>
                <a:gdLst/>
                <a:ahLst/>
                <a:cxnLst/>
                <a:rect l="l" t="t" r="r" b="b"/>
                <a:pathLst>
                  <a:path w="1535" h="3104" extrusionOk="0">
                    <a:moveTo>
                      <a:pt x="0" y="1"/>
                    </a:moveTo>
                    <a:lnTo>
                      <a:pt x="0" y="3103"/>
                    </a:lnTo>
                    <a:lnTo>
                      <a:pt x="1535" y="3103"/>
                    </a:lnTo>
                    <a:lnTo>
                      <a:pt x="1501" y="2870"/>
                    </a:lnTo>
                    <a:lnTo>
                      <a:pt x="301" y="2870"/>
                    </a:lnTo>
                    <a:lnTo>
                      <a:pt x="30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7"/>
              <p:cNvSpPr/>
              <p:nvPr/>
            </p:nvSpPr>
            <p:spPr>
              <a:xfrm>
                <a:off x="5995402" y="2556847"/>
                <a:ext cx="32469" cy="65650"/>
              </a:xfrm>
              <a:custGeom>
                <a:avLst/>
                <a:gdLst/>
                <a:ahLst/>
                <a:cxnLst/>
                <a:rect l="l" t="t" r="r" b="b"/>
                <a:pathLst>
                  <a:path w="1535" h="3104" extrusionOk="0">
                    <a:moveTo>
                      <a:pt x="0" y="1"/>
                    </a:moveTo>
                    <a:lnTo>
                      <a:pt x="0" y="3103"/>
                    </a:lnTo>
                    <a:lnTo>
                      <a:pt x="1534" y="3103"/>
                    </a:lnTo>
                    <a:lnTo>
                      <a:pt x="1501" y="2870"/>
                    </a:lnTo>
                    <a:lnTo>
                      <a:pt x="267" y="2870"/>
                    </a:lnTo>
                    <a:lnTo>
                      <a:pt x="26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9" name="Google Shape;2159;p7"/>
              <p:cNvSpPr/>
              <p:nvPr/>
            </p:nvSpPr>
            <p:spPr>
              <a:xfrm>
                <a:off x="6053255" y="2556847"/>
                <a:ext cx="35304" cy="65650"/>
              </a:xfrm>
              <a:custGeom>
                <a:avLst/>
                <a:gdLst/>
                <a:ahLst/>
                <a:cxnLst/>
                <a:rect l="l" t="t" r="r" b="b"/>
                <a:pathLst>
                  <a:path w="1669" h="3104" extrusionOk="0">
                    <a:moveTo>
                      <a:pt x="0" y="1"/>
                    </a:moveTo>
                    <a:lnTo>
                      <a:pt x="0" y="3103"/>
                    </a:lnTo>
                    <a:lnTo>
                      <a:pt x="1668" y="3103"/>
                    </a:lnTo>
                    <a:lnTo>
                      <a:pt x="1635" y="2870"/>
                    </a:lnTo>
                    <a:lnTo>
                      <a:pt x="301" y="2870"/>
                    </a:lnTo>
                    <a:lnTo>
                      <a:pt x="301" y="1602"/>
                    </a:lnTo>
                    <a:lnTo>
                      <a:pt x="1535" y="1602"/>
                    </a:lnTo>
                    <a:lnTo>
                      <a:pt x="1535" y="1369"/>
                    </a:lnTo>
                    <a:lnTo>
                      <a:pt x="334" y="1369"/>
                    </a:lnTo>
                    <a:lnTo>
                      <a:pt x="334" y="234"/>
                    </a:lnTo>
                    <a:lnTo>
                      <a:pt x="1635" y="234"/>
                    </a:lnTo>
                    <a:lnTo>
                      <a:pt x="166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0" name="Google Shape;2160;p7"/>
              <p:cNvSpPr/>
              <p:nvPr/>
            </p:nvSpPr>
            <p:spPr>
              <a:xfrm>
                <a:off x="6116056" y="2556847"/>
                <a:ext cx="43765" cy="65650"/>
              </a:xfrm>
              <a:custGeom>
                <a:avLst/>
                <a:gdLst/>
                <a:ahLst/>
                <a:cxnLst/>
                <a:rect l="l" t="t" r="r" b="b"/>
                <a:pathLst>
                  <a:path w="2069" h="3104" extrusionOk="0">
                    <a:moveTo>
                      <a:pt x="701" y="234"/>
                    </a:moveTo>
                    <a:cubicBezTo>
                      <a:pt x="834" y="234"/>
                      <a:pt x="901" y="368"/>
                      <a:pt x="1034" y="368"/>
                    </a:cubicBezTo>
                    <a:cubicBezTo>
                      <a:pt x="1168" y="368"/>
                      <a:pt x="1234" y="401"/>
                      <a:pt x="1334" y="435"/>
                    </a:cubicBezTo>
                    <a:cubicBezTo>
                      <a:pt x="1401" y="501"/>
                      <a:pt x="1501" y="568"/>
                      <a:pt x="1535" y="601"/>
                    </a:cubicBezTo>
                    <a:cubicBezTo>
                      <a:pt x="1568" y="668"/>
                      <a:pt x="1668" y="768"/>
                      <a:pt x="1668" y="868"/>
                    </a:cubicBezTo>
                    <a:cubicBezTo>
                      <a:pt x="1668" y="935"/>
                      <a:pt x="1701" y="1102"/>
                      <a:pt x="1701" y="1202"/>
                    </a:cubicBezTo>
                    <a:lnTo>
                      <a:pt x="1701" y="1602"/>
                    </a:lnTo>
                    <a:lnTo>
                      <a:pt x="1701" y="1902"/>
                    </a:lnTo>
                    <a:lnTo>
                      <a:pt x="1701" y="2169"/>
                    </a:lnTo>
                    <a:cubicBezTo>
                      <a:pt x="1701" y="2236"/>
                      <a:pt x="1668" y="2336"/>
                      <a:pt x="1668" y="2369"/>
                    </a:cubicBezTo>
                    <a:cubicBezTo>
                      <a:pt x="1668" y="2403"/>
                      <a:pt x="1601" y="2469"/>
                      <a:pt x="1601" y="2536"/>
                    </a:cubicBezTo>
                    <a:cubicBezTo>
                      <a:pt x="1601" y="2569"/>
                      <a:pt x="1568" y="2603"/>
                      <a:pt x="1535" y="2670"/>
                    </a:cubicBezTo>
                    <a:lnTo>
                      <a:pt x="1401" y="2770"/>
                    </a:lnTo>
                    <a:cubicBezTo>
                      <a:pt x="1368" y="2836"/>
                      <a:pt x="1268" y="2870"/>
                      <a:pt x="1234" y="2870"/>
                    </a:cubicBezTo>
                    <a:cubicBezTo>
                      <a:pt x="1201" y="2870"/>
                      <a:pt x="1101" y="2903"/>
                      <a:pt x="1034" y="2903"/>
                    </a:cubicBezTo>
                    <a:lnTo>
                      <a:pt x="367" y="2903"/>
                    </a:lnTo>
                    <a:lnTo>
                      <a:pt x="367" y="234"/>
                    </a:lnTo>
                    <a:close/>
                    <a:moveTo>
                      <a:pt x="0" y="1"/>
                    </a:moveTo>
                    <a:lnTo>
                      <a:pt x="0" y="3103"/>
                    </a:lnTo>
                    <a:lnTo>
                      <a:pt x="701" y="3103"/>
                    </a:lnTo>
                    <a:cubicBezTo>
                      <a:pt x="867" y="3103"/>
                      <a:pt x="1068" y="3070"/>
                      <a:pt x="1201" y="3070"/>
                    </a:cubicBezTo>
                    <a:cubicBezTo>
                      <a:pt x="1334" y="3070"/>
                      <a:pt x="1434" y="3036"/>
                      <a:pt x="1535" y="3003"/>
                    </a:cubicBezTo>
                    <a:cubicBezTo>
                      <a:pt x="1635" y="2936"/>
                      <a:pt x="1701" y="2870"/>
                      <a:pt x="1801" y="2836"/>
                    </a:cubicBezTo>
                    <a:cubicBezTo>
                      <a:pt x="1868" y="2770"/>
                      <a:pt x="1901" y="2703"/>
                      <a:pt x="1968" y="2603"/>
                    </a:cubicBezTo>
                    <a:cubicBezTo>
                      <a:pt x="2002" y="2536"/>
                      <a:pt x="2035" y="2403"/>
                      <a:pt x="2035" y="2336"/>
                    </a:cubicBezTo>
                    <a:cubicBezTo>
                      <a:pt x="2035" y="2236"/>
                      <a:pt x="2068" y="2102"/>
                      <a:pt x="2068" y="2002"/>
                    </a:cubicBezTo>
                    <a:lnTo>
                      <a:pt x="2068" y="1569"/>
                    </a:lnTo>
                    <a:cubicBezTo>
                      <a:pt x="2068" y="1402"/>
                      <a:pt x="2035" y="1235"/>
                      <a:pt x="2035" y="1068"/>
                    </a:cubicBezTo>
                    <a:cubicBezTo>
                      <a:pt x="2035" y="902"/>
                      <a:pt x="2002" y="768"/>
                      <a:pt x="1968" y="668"/>
                    </a:cubicBezTo>
                    <a:cubicBezTo>
                      <a:pt x="1901" y="535"/>
                      <a:pt x="1868" y="435"/>
                      <a:pt x="1801" y="368"/>
                    </a:cubicBezTo>
                    <a:cubicBezTo>
                      <a:pt x="1701" y="268"/>
                      <a:pt x="1668" y="201"/>
                      <a:pt x="1535" y="168"/>
                    </a:cubicBezTo>
                    <a:cubicBezTo>
                      <a:pt x="1401" y="101"/>
                      <a:pt x="1334" y="68"/>
                      <a:pt x="1168" y="34"/>
                    </a:cubicBezTo>
                    <a:cubicBezTo>
                      <a:pt x="1001" y="1"/>
                      <a:pt x="834" y="1"/>
                      <a:pt x="66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61" name="Google Shape;2161;p7"/>
            <p:cNvSpPr/>
            <p:nvPr/>
          </p:nvSpPr>
          <p:spPr>
            <a:xfrm>
              <a:off x="2945148" y="2513828"/>
              <a:ext cx="397265" cy="132653"/>
            </a:xfrm>
            <a:custGeom>
              <a:avLst/>
              <a:gdLst/>
              <a:ahLst/>
              <a:cxnLst/>
              <a:rect l="l" t="t" r="r" b="b"/>
              <a:pathLst>
                <a:path w="18781" h="6272" extrusionOk="0">
                  <a:moveTo>
                    <a:pt x="1034" y="0"/>
                  </a:moveTo>
                  <a:cubicBezTo>
                    <a:pt x="467" y="0"/>
                    <a:pt x="0" y="467"/>
                    <a:pt x="0" y="1034"/>
                  </a:cubicBezTo>
                  <a:lnTo>
                    <a:pt x="0" y="5204"/>
                  </a:lnTo>
                  <a:cubicBezTo>
                    <a:pt x="0" y="5804"/>
                    <a:pt x="467" y="6271"/>
                    <a:pt x="1034" y="6271"/>
                  </a:cubicBezTo>
                  <a:lnTo>
                    <a:pt x="17713" y="6271"/>
                  </a:lnTo>
                  <a:cubicBezTo>
                    <a:pt x="18280" y="6271"/>
                    <a:pt x="18780" y="5771"/>
                    <a:pt x="18780" y="5204"/>
                  </a:cubicBezTo>
                  <a:lnTo>
                    <a:pt x="18780" y="1034"/>
                  </a:lnTo>
                  <a:cubicBezTo>
                    <a:pt x="18780" y="467"/>
                    <a:pt x="18313" y="0"/>
                    <a:pt x="1771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62" name="Google Shape;2162;p7"/>
            <p:cNvGrpSpPr/>
            <p:nvPr/>
          </p:nvGrpSpPr>
          <p:grpSpPr>
            <a:xfrm>
              <a:off x="3005814" y="2545574"/>
              <a:ext cx="270964" cy="69160"/>
              <a:chOff x="3005814" y="2558983"/>
              <a:chExt cx="270964" cy="69160"/>
            </a:xfrm>
          </p:grpSpPr>
          <p:sp>
            <p:nvSpPr>
              <p:cNvPr id="2163" name="Google Shape;2163;p7"/>
              <p:cNvSpPr/>
              <p:nvPr/>
            </p:nvSpPr>
            <p:spPr>
              <a:xfrm>
                <a:off x="3005814" y="2559681"/>
                <a:ext cx="30375" cy="67743"/>
              </a:xfrm>
              <a:custGeom>
                <a:avLst/>
                <a:gdLst/>
                <a:ahLst/>
                <a:cxnLst/>
                <a:rect l="l" t="t" r="r" b="b"/>
                <a:pathLst>
                  <a:path w="1436" h="3203" extrusionOk="0">
                    <a:moveTo>
                      <a:pt x="668" y="0"/>
                    </a:moveTo>
                    <a:lnTo>
                      <a:pt x="1" y="367"/>
                    </a:lnTo>
                    <a:lnTo>
                      <a:pt x="101" y="567"/>
                    </a:lnTo>
                    <a:lnTo>
                      <a:pt x="635" y="301"/>
                    </a:lnTo>
                    <a:lnTo>
                      <a:pt x="635" y="2936"/>
                    </a:lnTo>
                    <a:lnTo>
                      <a:pt x="101" y="2936"/>
                    </a:lnTo>
                    <a:lnTo>
                      <a:pt x="101" y="3203"/>
                    </a:lnTo>
                    <a:lnTo>
                      <a:pt x="1435" y="3203"/>
                    </a:lnTo>
                    <a:lnTo>
                      <a:pt x="1435" y="2936"/>
                    </a:lnTo>
                    <a:lnTo>
                      <a:pt x="968" y="2936"/>
                    </a:lnTo>
                    <a:lnTo>
                      <a:pt x="96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4" name="Google Shape;2164;p7"/>
              <p:cNvSpPr/>
              <p:nvPr/>
            </p:nvSpPr>
            <p:spPr>
              <a:xfrm>
                <a:off x="3062968" y="2558983"/>
                <a:ext cx="39534" cy="69160"/>
              </a:xfrm>
              <a:custGeom>
                <a:avLst/>
                <a:gdLst/>
                <a:ahLst/>
                <a:cxnLst/>
                <a:rect l="l" t="t" r="r" b="b"/>
                <a:pathLst>
                  <a:path w="1869" h="3270" extrusionOk="0">
                    <a:moveTo>
                      <a:pt x="968" y="300"/>
                    </a:moveTo>
                    <a:cubicBezTo>
                      <a:pt x="1068" y="300"/>
                      <a:pt x="1168" y="367"/>
                      <a:pt x="1268" y="434"/>
                    </a:cubicBezTo>
                    <a:cubicBezTo>
                      <a:pt x="1368" y="467"/>
                      <a:pt x="1402" y="467"/>
                      <a:pt x="1435" y="534"/>
                    </a:cubicBezTo>
                    <a:cubicBezTo>
                      <a:pt x="1468" y="634"/>
                      <a:pt x="1502" y="701"/>
                      <a:pt x="1569" y="767"/>
                    </a:cubicBezTo>
                    <a:cubicBezTo>
                      <a:pt x="1602" y="801"/>
                      <a:pt x="1602" y="867"/>
                      <a:pt x="1635" y="1001"/>
                    </a:cubicBezTo>
                    <a:cubicBezTo>
                      <a:pt x="1702" y="1134"/>
                      <a:pt x="1702" y="1268"/>
                      <a:pt x="1702" y="1334"/>
                    </a:cubicBezTo>
                    <a:lnTo>
                      <a:pt x="1702" y="1701"/>
                    </a:lnTo>
                    <a:lnTo>
                      <a:pt x="1702" y="1968"/>
                    </a:lnTo>
                    <a:lnTo>
                      <a:pt x="1702" y="2202"/>
                    </a:lnTo>
                    <a:cubicBezTo>
                      <a:pt x="1702" y="2302"/>
                      <a:pt x="1702" y="2435"/>
                      <a:pt x="1635" y="2468"/>
                    </a:cubicBezTo>
                    <a:cubicBezTo>
                      <a:pt x="1602" y="2502"/>
                      <a:pt x="1602" y="2635"/>
                      <a:pt x="1569" y="2669"/>
                    </a:cubicBezTo>
                    <a:cubicBezTo>
                      <a:pt x="1535" y="2702"/>
                      <a:pt x="1468" y="2802"/>
                      <a:pt x="1435" y="2835"/>
                    </a:cubicBezTo>
                    <a:cubicBezTo>
                      <a:pt x="1402" y="2902"/>
                      <a:pt x="1335" y="2935"/>
                      <a:pt x="1268" y="2969"/>
                    </a:cubicBezTo>
                    <a:cubicBezTo>
                      <a:pt x="1202" y="3002"/>
                      <a:pt x="1102" y="3002"/>
                      <a:pt x="1035" y="3002"/>
                    </a:cubicBezTo>
                    <a:cubicBezTo>
                      <a:pt x="935" y="3002"/>
                      <a:pt x="868" y="3002"/>
                      <a:pt x="768" y="2969"/>
                    </a:cubicBezTo>
                    <a:cubicBezTo>
                      <a:pt x="701" y="2935"/>
                      <a:pt x="635" y="2935"/>
                      <a:pt x="601" y="2835"/>
                    </a:cubicBezTo>
                    <a:cubicBezTo>
                      <a:pt x="568" y="2769"/>
                      <a:pt x="534" y="2702"/>
                      <a:pt x="468" y="2635"/>
                    </a:cubicBezTo>
                    <a:cubicBezTo>
                      <a:pt x="434" y="2535"/>
                      <a:pt x="434" y="2468"/>
                      <a:pt x="401" y="2335"/>
                    </a:cubicBezTo>
                    <a:cubicBezTo>
                      <a:pt x="368" y="2202"/>
                      <a:pt x="368" y="2102"/>
                      <a:pt x="368" y="2001"/>
                    </a:cubicBezTo>
                    <a:lnTo>
                      <a:pt x="368" y="1635"/>
                    </a:lnTo>
                    <a:lnTo>
                      <a:pt x="368" y="1334"/>
                    </a:lnTo>
                    <a:lnTo>
                      <a:pt x="368" y="1067"/>
                    </a:lnTo>
                    <a:cubicBezTo>
                      <a:pt x="368" y="967"/>
                      <a:pt x="334" y="867"/>
                      <a:pt x="401" y="801"/>
                    </a:cubicBezTo>
                    <a:cubicBezTo>
                      <a:pt x="434" y="734"/>
                      <a:pt x="434" y="667"/>
                      <a:pt x="468" y="600"/>
                    </a:cubicBezTo>
                    <a:cubicBezTo>
                      <a:pt x="534" y="500"/>
                      <a:pt x="568" y="467"/>
                      <a:pt x="601" y="434"/>
                    </a:cubicBezTo>
                    <a:cubicBezTo>
                      <a:pt x="635" y="400"/>
                      <a:pt x="735" y="400"/>
                      <a:pt x="768" y="334"/>
                    </a:cubicBezTo>
                    <a:cubicBezTo>
                      <a:pt x="801" y="300"/>
                      <a:pt x="901" y="300"/>
                      <a:pt x="968" y="300"/>
                    </a:cubicBezTo>
                    <a:close/>
                    <a:moveTo>
                      <a:pt x="935" y="0"/>
                    </a:moveTo>
                    <a:cubicBezTo>
                      <a:pt x="801" y="0"/>
                      <a:pt x="668" y="0"/>
                      <a:pt x="601" y="33"/>
                    </a:cubicBezTo>
                    <a:cubicBezTo>
                      <a:pt x="534" y="100"/>
                      <a:pt x="434" y="133"/>
                      <a:pt x="368" y="234"/>
                    </a:cubicBezTo>
                    <a:cubicBezTo>
                      <a:pt x="268" y="300"/>
                      <a:pt x="234" y="367"/>
                      <a:pt x="201" y="467"/>
                    </a:cubicBezTo>
                    <a:cubicBezTo>
                      <a:pt x="134" y="567"/>
                      <a:pt x="101" y="667"/>
                      <a:pt x="101" y="801"/>
                    </a:cubicBezTo>
                    <a:cubicBezTo>
                      <a:pt x="101" y="934"/>
                      <a:pt x="67" y="1067"/>
                      <a:pt x="67" y="1168"/>
                    </a:cubicBezTo>
                    <a:lnTo>
                      <a:pt x="67" y="1635"/>
                    </a:lnTo>
                    <a:cubicBezTo>
                      <a:pt x="67" y="1768"/>
                      <a:pt x="1" y="1901"/>
                      <a:pt x="1" y="2001"/>
                    </a:cubicBezTo>
                    <a:cubicBezTo>
                      <a:pt x="1" y="2135"/>
                      <a:pt x="1" y="2235"/>
                      <a:pt x="67" y="2335"/>
                    </a:cubicBezTo>
                    <a:cubicBezTo>
                      <a:pt x="101" y="2468"/>
                      <a:pt x="101" y="2569"/>
                      <a:pt x="134" y="2635"/>
                    </a:cubicBezTo>
                    <a:lnTo>
                      <a:pt x="268" y="2902"/>
                    </a:lnTo>
                    <a:cubicBezTo>
                      <a:pt x="301" y="2969"/>
                      <a:pt x="401" y="3036"/>
                      <a:pt x="434" y="3102"/>
                    </a:cubicBezTo>
                    <a:cubicBezTo>
                      <a:pt x="468" y="3136"/>
                      <a:pt x="568" y="3169"/>
                      <a:pt x="635" y="3236"/>
                    </a:cubicBezTo>
                    <a:cubicBezTo>
                      <a:pt x="735" y="3269"/>
                      <a:pt x="801" y="3269"/>
                      <a:pt x="935" y="3269"/>
                    </a:cubicBezTo>
                    <a:cubicBezTo>
                      <a:pt x="1035" y="3269"/>
                      <a:pt x="1135" y="3269"/>
                      <a:pt x="1235" y="3236"/>
                    </a:cubicBezTo>
                    <a:cubicBezTo>
                      <a:pt x="1302" y="3169"/>
                      <a:pt x="1368" y="3169"/>
                      <a:pt x="1435" y="3102"/>
                    </a:cubicBezTo>
                    <a:cubicBezTo>
                      <a:pt x="1535" y="3002"/>
                      <a:pt x="1569" y="2969"/>
                      <a:pt x="1602" y="2902"/>
                    </a:cubicBezTo>
                    <a:lnTo>
                      <a:pt x="1735" y="2635"/>
                    </a:lnTo>
                    <a:cubicBezTo>
                      <a:pt x="1769" y="2569"/>
                      <a:pt x="1769" y="2468"/>
                      <a:pt x="1802" y="2335"/>
                    </a:cubicBezTo>
                    <a:cubicBezTo>
                      <a:pt x="1869" y="2235"/>
                      <a:pt x="1869" y="2135"/>
                      <a:pt x="1869" y="2001"/>
                    </a:cubicBezTo>
                    <a:lnTo>
                      <a:pt x="1869" y="1635"/>
                    </a:lnTo>
                    <a:lnTo>
                      <a:pt x="1869" y="1268"/>
                    </a:lnTo>
                    <a:cubicBezTo>
                      <a:pt x="1869" y="1134"/>
                      <a:pt x="1869" y="1034"/>
                      <a:pt x="1802" y="934"/>
                    </a:cubicBezTo>
                    <a:cubicBezTo>
                      <a:pt x="1769" y="801"/>
                      <a:pt x="1769" y="701"/>
                      <a:pt x="1735" y="634"/>
                    </a:cubicBezTo>
                    <a:lnTo>
                      <a:pt x="1602" y="400"/>
                    </a:lnTo>
                    <a:cubicBezTo>
                      <a:pt x="1569" y="300"/>
                      <a:pt x="1468" y="234"/>
                      <a:pt x="1435" y="167"/>
                    </a:cubicBezTo>
                    <a:cubicBezTo>
                      <a:pt x="1402" y="133"/>
                      <a:pt x="1302" y="100"/>
                      <a:pt x="1235" y="33"/>
                    </a:cubicBezTo>
                    <a:cubicBezTo>
                      <a:pt x="1135" y="0"/>
                      <a:pt x="1068" y="0"/>
                      <a:pt x="93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5" name="Google Shape;2165;p7"/>
              <p:cNvSpPr/>
              <p:nvPr/>
            </p:nvSpPr>
            <p:spPr>
              <a:xfrm>
                <a:off x="3132835" y="2583665"/>
                <a:ext cx="9180" cy="40946"/>
              </a:xfrm>
              <a:custGeom>
                <a:avLst/>
                <a:gdLst/>
                <a:ahLst/>
                <a:cxnLst/>
                <a:rect l="l" t="t" r="r" b="b"/>
                <a:pathLst>
                  <a:path w="434" h="1936" extrusionOk="0">
                    <a:moveTo>
                      <a:pt x="0" y="1"/>
                    </a:moveTo>
                    <a:lnTo>
                      <a:pt x="0" y="501"/>
                    </a:lnTo>
                    <a:lnTo>
                      <a:pt x="434" y="501"/>
                    </a:lnTo>
                    <a:lnTo>
                      <a:pt x="434" y="1"/>
                    </a:lnTo>
                    <a:close/>
                    <a:moveTo>
                      <a:pt x="0" y="1468"/>
                    </a:moveTo>
                    <a:lnTo>
                      <a:pt x="0" y="1935"/>
                    </a:lnTo>
                    <a:lnTo>
                      <a:pt x="434" y="1935"/>
                    </a:lnTo>
                    <a:lnTo>
                      <a:pt x="434" y="1468"/>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6" name="Google Shape;2166;p7"/>
              <p:cNvSpPr/>
              <p:nvPr/>
            </p:nvSpPr>
            <p:spPr>
              <a:xfrm>
                <a:off x="3173045" y="2560379"/>
                <a:ext cx="36002" cy="67046"/>
              </a:xfrm>
              <a:custGeom>
                <a:avLst/>
                <a:gdLst/>
                <a:ahLst/>
                <a:cxnLst/>
                <a:rect l="l" t="t" r="r" b="b"/>
                <a:pathLst>
                  <a:path w="1702" h="3170" extrusionOk="0">
                    <a:moveTo>
                      <a:pt x="768" y="1"/>
                    </a:moveTo>
                    <a:cubicBezTo>
                      <a:pt x="601" y="1"/>
                      <a:pt x="501" y="34"/>
                      <a:pt x="367" y="34"/>
                    </a:cubicBezTo>
                    <a:cubicBezTo>
                      <a:pt x="234" y="34"/>
                      <a:pt x="101" y="67"/>
                      <a:pt x="0" y="168"/>
                    </a:cubicBezTo>
                    <a:lnTo>
                      <a:pt x="67" y="401"/>
                    </a:lnTo>
                    <a:cubicBezTo>
                      <a:pt x="101" y="401"/>
                      <a:pt x="234" y="401"/>
                      <a:pt x="267" y="368"/>
                    </a:cubicBezTo>
                    <a:cubicBezTo>
                      <a:pt x="334" y="334"/>
                      <a:pt x="401" y="334"/>
                      <a:pt x="534" y="268"/>
                    </a:cubicBezTo>
                    <a:cubicBezTo>
                      <a:pt x="668" y="234"/>
                      <a:pt x="768" y="234"/>
                      <a:pt x="868" y="234"/>
                    </a:cubicBezTo>
                    <a:cubicBezTo>
                      <a:pt x="1268" y="234"/>
                      <a:pt x="1502" y="434"/>
                      <a:pt x="1502" y="835"/>
                    </a:cubicBezTo>
                    <a:cubicBezTo>
                      <a:pt x="1502" y="901"/>
                      <a:pt x="1502" y="1001"/>
                      <a:pt x="1435" y="1068"/>
                    </a:cubicBezTo>
                    <a:lnTo>
                      <a:pt x="1335" y="1335"/>
                    </a:lnTo>
                    <a:cubicBezTo>
                      <a:pt x="1268" y="1402"/>
                      <a:pt x="1201" y="1502"/>
                      <a:pt x="1168" y="1535"/>
                    </a:cubicBezTo>
                    <a:lnTo>
                      <a:pt x="934" y="1735"/>
                    </a:lnTo>
                    <a:lnTo>
                      <a:pt x="868" y="1835"/>
                    </a:lnTo>
                    <a:lnTo>
                      <a:pt x="701" y="2002"/>
                    </a:lnTo>
                    <a:cubicBezTo>
                      <a:pt x="668" y="2036"/>
                      <a:pt x="601" y="2102"/>
                      <a:pt x="534" y="2169"/>
                    </a:cubicBezTo>
                    <a:cubicBezTo>
                      <a:pt x="434" y="2202"/>
                      <a:pt x="401" y="2269"/>
                      <a:pt x="367" y="2336"/>
                    </a:cubicBezTo>
                    <a:cubicBezTo>
                      <a:pt x="334" y="2369"/>
                      <a:pt x="334" y="2402"/>
                      <a:pt x="234" y="2503"/>
                    </a:cubicBezTo>
                    <a:cubicBezTo>
                      <a:pt x="167" y="2569"/>
                      <a:pt x="167" y="2669"/>
                      <a:pt x="101" y="2703"/>
                    </a:cubicBezTo>
                    <a:cubicBezTo>
                      <a:pt x="67" y="2736"/>
                      <a:pt x="67" y="2836"/>
                      <a:pt x="34" y="2903"/>
                    </a:cubicBezTo>
                    <a:cubicBezTo>
                      <a:pt x="0" y="3003"/>
                      <a:pt x="0" y="3070"/>
                      <a:pt x="0" y="3170"/>
                    </a:cubicBezTo>
                    <a:lnTo>
                      <a:pt x="1668" y="3170"/>
                    </a:lnTo>
                    <a:lnTo>
                      <a:pt x="1668" y="2869"/>
                    </a:lnTo>
                    <a:lnTo>
                      <a:pt x="334" y="2869"/>
                    </a:lnTo>
                    <a:cubicBezTo>
                      <a:pt x="367" y="2703"/>
                      <a:pt x="434" y="2536"/>
                      <a:pt x="568" y="2369"/>
                    </a:cubicBezTo>
                    <a:lnTo>
                      <a:pt x="934" y="2002"/>
                    </a:lnTo>
                    <a:lnTo>
                      <a:pt x="1068" y="1869"/>
                    </a:lnTo>
                    <a:lnTo>
                      <a:pt x="1201" y="1735"/>
                    </a:lnTo>
                    <a:cubicBezTo>
                      <a:pt x="1235" y="1702"/>
                      <a:pt x="1235" y="1669"/>
                      <a:pt x="1335" y="1602"/>
                    </a:cubicBezTo>
                    <a:cubicBezTo>
                      <a:pt x="1401" y="1569"/>
                      <a:pt x="1435" y="1535"/>
                      <a:pt x="1435" y="1502"/>
                    </a:cubicBezTo>
                    <a:cubicBezTo>
                      <a:pt x="1435" y="1435"/>
                      <a:pt x="1502" y="1402"/>
                      <a:pt x="1535" y="1368"/>
                    </a:cubicBezTo>
                    <a:cubicBezTo>
                      <a:pt x="1568" y="1335"/>
                      <a:pt x="1602" y="1268"/>
                      <a:pt x="1602" y="1235"/>
                    </a:cubicBezTo>
                    <a:cubicBezTo>
                      <a:pt x="1602" y="1202"/>
                      <a:pt x="1668" y="1168"/>
                      <a:pt x="1668" y="1102"/>
                    </a:cubicBezTo>
                    <a:cubicBezTo>
                      <a:pt x="1668" y="1068"/>
                      <a:pt x="1702" y="1068"/>
                      <a:pt x="1702" y="1035"/>
                    </a:cubicBezTo>
                    <a:lnTo>
                      <a:pt x="1702" y="868"/>
                    </a:lnTo>
                    <a:cubicBezTo>
                      <a:pt x="1702" y="601"/>
                      <a:pt x="1568" y="401"/>
                      <a:pt x="1435" y="234"/>
                    </a:cubicBezTo>
                    <a:cubicBezTo>
                      <a:pt x="1335" y="67"/>
                      <a:pt x="1068" y="1"/>
                      <a:pt x="76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7" name="Google Shape;2167;p7"/>
              <p:cNvSpPr/>
              <p:nvPr/>
            </p:nvSpPr>
            <p:spPr>
              <a:xfrm>
                <a:off x="3237963" y="2558983"/>
                <a:ext cx="38815" cy="69160"/>
              </a:xfrm>
              <a:custGeom>
                <a:avLst/>
                <a:gdLst/>
                <a:ahLst/>
                <a:cxnLst/>
                <a:rect l="l" t="t" r="r" b="b"/>
                <a:pathLst>
                  <a:path w="1835" h="3270" extrusionOk="0">
                    <a:moveTo>
                      <a:pt x="968" y="300"/>
                    </a:moveTo>
                    <a:cubicBezTo>
                      <a:pt x="1034" y="300"/>
                      <a:pt x="1168" y="367"/>
                      <a:pt x="1268" y="434"/>
                    </a:cubicBezTo>
                    <a:cubicBezTo>
                      <a:pt x="1335" y="467"/>
                      <a:pt x="1368" y="467"/>
                      <a:pt x="1435" y="534"/>
                    </a:cubicBezTo>
                    <a:cubicBezTo>
                      <a:pt x="1468" y="634"/>
                      <a:pt x="1501" y="701"/>
                      <a:pt x="1535" y="767"/>
                    </a:cubicBezTo>
                    <a:cubicBezTo>
                      <a:pt x="1601" y="801"/>
                      <a:pt x="1601" y="867"/>
                      <a:pt x="1635" y="1001"/>
                    </a:cubicBezTo>
                    <a:cubicBezTo>
                      <a:pt x="1668" y="1134"/>
                      <a:pt x="1668" y="1268"/>
                      <a:pt x="1668" y="1334"/>
                    </a:cubicBezTo>
                    <a:lnTo>
                      <a:pt x="1668" y="1701"/>
                    </a:lnTo>
                    <a:lnTo>
                      <a:pt x="1668" y="1968"/>
                    </a:lnTo>
                    <a:lnTo>
                      <a:pt x="1668" y="2202"/>
                    </a:lnTo>
                    <a:cubicBezTo>
                      <a:pt x="1668" y="2302"/>
                      <a:pt x="1668" y="2435"/>
                      <a:pt x="1635" y="2468"/>
                    </a:cubicBezTo>
                    <a:cubicBezTo>
                      <a:pt x="1568" y="2502"/>
                      <a:pt x="1568" y="2635"/>
                      <a:pt x="1535" y="2669"/>
                    </a:cubicBezTo>
                    <a:cubicBezTo>
                      <a:pt x="1501" y="2702"/>
                      <a:pt x="1468" y="2802"/>
                      <a:pt x="1435" y="2835"/>
                    </a:cubicBezTo>
                    <a:cubicBezTo>
                      <a:pt x="1368" y="2902"/>
                      <a:pt x="1335" y="2935"/>
                      <a:pt x="1268" y="2969"/>
                    </a:cubicBezTo>
                    <a:cubicBezTo>
                      <a:pt x="1168" y="3002"/>
                      <a:pt x="1101" y="3002"/>
                      <a:pt x="1001" y="3002"/>
                    </a:cubicBezTo>
                    <a:cubicBezTo>
                      <a:pt x="934" y="3002"/>
                      <a:pt x="834" y="3002"/>
                      <a:pt x="768" y="2969"/>
                    </a:cubicBezTo>
                    <a:cubicBezTo>
                      <a:pt x="667" y="2935"/>
                      <a:pt x="634" y="2935"/>
                      <a:pt x="601" y="2835"/>
                    </a:cubicBezTo>
                    <a:cubicBezTo>
                      <a:pt x="534" y="2769"/>
                      <a:pt x="501" y="2702"/>
                      <a:pt x="467" y="2635"/>
                    </a:cubicBezTo>
                    <a:cubicBezTo>
                      <a:pt x="434" y="2535"/>
                      <a:pt x="434" y="2468"/>
                      <a:pt x="367" y="2335"/>
                    </a:cubicBezTo>
                    <a:cubicBezTo>
                      <a:pt x="334" y="2202"/>
                      <a:pt x="334" y="2102"/>
                      <a:pt x="334" y="2001"/>
                    </a:cubicBezTo>
                    <a:lnTo>
                      <a:pt x="334" y="1635"/>
                    </a:lnTo>
                    <a:lnTo>
                      <a:pt x="334" y="1334"/>
                    </a:lnTo>
                    <a:lnTo>
                      <a:pt x="334" y="1067"/>
                    </a:lnTo>
                    <a:cubicBezTo>
                      <a:pt x="334" y="967"/>
                      <a:pt x="334" y="867"/>
                      <a:pt x="367" y="801"/>
                    </a:cubicBezTo>
                    <a:cubicBezTo>
                      <a:pt x="434" y="734"/>
                      <a:pt x="434" y="667"/>
                      <a:pt x="467" y="600"/>
                    </a:cubicBezTo>
                    <a:cubicBezTo>
                      <a:pt x="501" y="500"/>
                      <a:pt x="534" y="467"/>
                      <a:pt x="601" y="434"/>
                    </a:cubicBezTo>
                    <a:cubicBezTo>
                      <a:pt x="634" y="400"/>
                      <a:pt x="701" y="400"/>
                      <a:pt x="768" y="334"/>
                    </a:cubicBezTo>
                    <a:cubicBezTo>
                      <a:pt x="801" y="300"/>
                      <a:pt x="868" y="300"/>
                      <a:pt x="968" y="300"/>
                    </a:cubicBezTo>
                    <a:close/>
                    <a:moveTo>
                      <a:pt x="934" y="0"/>
                    </a:moveTo>
                    <a:cubicBezTo>
                      <a:pt x="801" y="0"/>
                      <a:pt x="667" y="0"/>
                      <a:pt x="601" y="33"/>
                    </a:cubicBezTo>
                    <a:cubicBezTo>
                      <a:pt x="501" y="100"/>
                      <a:pt x="434" y="133"/>
                      <a:pt x="334" y="234"/>
                    </a:cubicBezTo>
                    <a:cubicBezTo>
                      <a:pt x="267" y="300"/>
                      <a:pt x="200" y="367"/>
                      <a:pt x="167" y="467"/>
                    </a:cubicBezTo>
                    <a:cubicBezTo>
                      <a:pt x="134" y="567"/>
                      <a:pt x="100" y="667"/>
                      <a:pt x="100" y="801"/>
                    </a:cubicBezTo>
                    <a:cubicBezTo>
                      <a:pt x="100" y="934"/>
                      <a:pt x="34" y="1067"/>
                      <a:pt x="34" y="1168"/>
                    </a:cubicBezTo>
                    <a:lnTo>
                      <a:pt x="34" y="1635"/>
                    </a:lnTo>
                    <a:cubicBezTo>
                      <a:pt x="34" y="1768"/>
                      <a:pt x="0" y="1901"/>
                      <a:pt x="0" y="2001"/>
                    </a:cubicBezTo>
                    <a:cubicBezTo>
                      <a:pt x="0" y="2135"/>
                      <a:pt x="0" y="2235"/>
                      <a:pt x="34" y="2335"/>
                    </a:cubicBezTo>
                    <a:cubicBezTo>
                      <a:pt x="100" y="2468"/>
                      <a:pt x="100" y="2569"/>
                      <a:pt x="134" y="2635"/>
                    </a:cubicBezTo>
                    <a:lnTo>
                      <a:pt x="234" y="2902"/>
                    </a:lnTo>
                    <a:cubicBezTo>
                      <a:pt x="301" y="2969"/>
                      <a:pt x="367" y="3036"/>
                      <a:pt x="434" y="3102"/>
                    </a:cubicBezTo>
                    <a:cubicBezTo>
                      <a:pt x="467" y="3136"/>
                      <a:pt x="534" y="3169"/>
                      <a:pt x="634" y="3236"/>
                    </a:cubicBezTo>
                    <a:cubicBezTo>
                      <a:pt x="701" y="3269"/>
                      <a:pt x="801" y="3269"/>
                      <a:pt x="934" y="3269"/>
                    </a:cubicBezTo>
                    <a:cubicBezTo>
                      <a:pt x="1001" y="3269"/>
                      <a:pt x="1134" y="3269"/>
                      <a:pt x="1201" y="3236"/>
                    </a:cubicBezTo>
                    <a:cubicBezTo>
                      <a:pt x="1301" y="3169"/>
                      <a:pt x="1335" y="3169"/>
                      <a:pt x="1435" y="3102"/>
                    </a:cubicBezTo>
                    <a:cubicBezTo>
                      <a:pt x="1501" y="3002"/>
                      <a:pt x="1535" y="2969"/>
                      <a:pt x="1601" y="2902"/>
                    </a:cubicBezTo>
                    <a:lnTo>
                      <a:pt x="1702" y="2635"/>
                    </a:lnTo>
                    <a:cubicBezTo>
                      <a:pt x="1768" y="2569"/>
                      <a:pt x="1768" y="2468"/>
                      <a:pt x="1802" y="2335"/>
                    </a:cubicBezTo>
                    <a:cubicBezTo>
                      <a:pt x="1835" y="2235"/>
                      <a:pt x="1835" y="2135"/>
                      <a:pt x="1835" y="2001"/>
                    </a:cubicBezTo>
                    <a:lnTo>
                      <a:pt x="1835" y="1635"/>
                    </a:lnTo>
                    <a:lnTo>
                      <a:pt x="1835" y="1268"/>
                    </a:lnTo>
                    <a:cubicBezTo>
                      <a:pt x="1835" y="1134"/>
                      <a:pt x="1835" y="1034"/>
                      <a:pt x="1802" y="934"/>
                    </a:cubicBezTo>
                    <a:cubicBezTo>
                      <a:pt x="1768" y="801"/>
                      <a:pt x="1768" y="701"/>
                      <a:pt x="1702" y="634"/>
                    </a:cubicBezTo>
                    <a:lnTo>
                      <a:pt x="1601" y="400"/>
                    </a:lnTo>
                    <a:cubicBezTo>
                      <a:pt x="1535" y="300"/>
                      <a:pt x="1468" y="234"/>
                      <a:pt x="1435" y="167"/>
                    </a:cubicBezTo>
                    <a:cubicBezTo>
                      <a:pt x="1368" y="133"/>
                      <a:pt x="1301" y="100"/>
                      <a:pt x="1201" y="33"/>
                    </a:cubicBezTo>
                    <a:cubicBezTo>
                      <a:pt x="1134" y="0"/>
                      <a:pt x="1034" y="0"/>
                      <a:pt x="9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168" name="Google Shape;2168;p7"/>
          <p:cNvGrpSpPr/>
          <p:nvPr/>
        </p:nvGrpSpPr>
        <p:grpSpPr>
          <a:xfrm>
            <a:off x="4240548" y="2502946"/>
            <a:ext cx="3259114" cy="132653"/>
            <a:chOff x="2945148" y="2719839"/>
            <a:chExt cx="3259114" cy="132653"/>
          </a:xfrm>
        </p:grpSpPr>
        <p:sp>
          <p:nvSpPr>
            <p:cNvPr id="2169" name="Google Shape;2169;p7"/>
            <p:cNvSpPr/>
            <p:nvPr/>
          </p:nvSpPr>
          <p:spPr>
            <a:xfrm>
              <a:off x="4608920" y="2719839"/>
              <a:ext cx="866470" cy="132653"/>
            </a:xfrm>
            <a:custGeom>
              <a:avLst/>
              <a:gdLst/>
              <a:ahLst/>
              <a:cxnLst/>
              <a:rect l="l" t="t" r="r" b="b"/>
              <a:pathLst>
                <a:path w="40963" h="6272" extrusionOk="0">
                  <a:moveTo>
                    <a:pt x="1034" y="0"/>
                  </a:moveTo>
                  <a:cubicBezTo>
                    <a:pt x="434" y="0"/>
                    <a:pt x="0" y="467"/>
                    <a:pt x="0" y="1034"/>
                  </a:cubicBezTo>
                  <a:lnTo>
                    <a:pt x="0" y="5204"/>
                  </a:lnTo>
                  <a:cubicBezTo>
                    <a:pt x="0" y="5804"/>
                    <a:pt x="434" y="6271"/>
                    <a:pt x="1034" y="6271"/>
                  </a:cubicBezTo>
                  <a:lnTo>
                    <a:pt x="39929" y="6271"/>
                  </a:lnTo>
                  <a:cubicBezTo>
                    <a:pt x="40529" y="6271"/>
                    <a:pt x="40963" y="5804"/>
                    <a:pt x="40963" y="5204"/>
                  </a:cubicBezTo>
                  <a:lnTo>
                    <a:pt x="40963" y="1034"/>
                  </a:lnTo>
                  <a:cubicBezTo>
                    <a:pt x="40963" y="467"/>
                    <a:pt x="40529" y="0"/>
                    <a:pt x="3992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70" name="Google Shape;2170;p7"/>
            <p:cNvGrpSpPr/>
            <p:nvPr/>
          </p:nvGrpSpPr>
          <p:grpSpPr>
            <a:xfrm>
              <a:off x="4645598" y="2751934"/>
              <a:ext cx="678107" cy="68463"/>
              <a:chOff x="4645598" y="2761452"/>
              <a:chExt cx="678107" cy="68463"/>
            </a:xfrm>
          </p:grpSpPr>
          <p:sp>
            <p:nvSpPr>
              <p:cNvPr id="2171" name="Google Shape;2171;p7"/>
              <p:cNvSpPr/>
              <p:nvPr/>
            </p:nvSpPr>
            <p:spPr>
              <a:xfrm>
                <a:off x="4645598" y="2762869"/>
                <a:ext cx="49412" cy="66326"/>
              </a:xfrm>
              <a:custGeom>
                <a:avLst/>
                <a:gdLst/>
                <a:ahLst/>
                <a:cxnLst/>
                <a:rect l="l" t="t" r="r" b="b"/>
                <a:pathLst>
                  <a:path w="2336" h="3136" extrusionOk="0">
                    <a:moveTo>
                      <a:pt x="1202" y="267"/>
                    </a:moveTo>
                    <a:lnTo>
                      <a:pt x="1769" y="2102"/>
                    </a:lnTo>
                    <a:lnTo>
                      <a:pt x="668" y="2102"/>
                    </a:lnTo>
                    <a:lnTo>
                      <a:pt x="1202" y="267"/>
                    </a:lnTo>
                    <a:close/>
                    <a:moveTo>
                      <a:pt x="968" y="0"/>
                    </a:moveTo>
                    <a:lnTo>
                      <a:pt x="1" y="3136"/>
                    </a:lnTo>
                    <a:lnTo>
                      <a:pt x="301" y="3136"/>
                    </a:lnTo>
                    <a:lnTo>
                      <a:pt x="535" y="2335"/>
                    </a:lnTo>
                    <a:lnTo>
                      <a:pt x="1802" y="2335"/>
                    </a:lnTo>
                    <a:lnTo>
                      <a:pt x="2036" y="3136"/>
                    </a:lnTo>
                    <a:lnTo>
                      <a:pt x="2336" y="3136"/>
                    </a:lnTo>
                    <a:lnTo>
                      <a:pt x="143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p7"/>
              <p:cNvSpPr/>
              <p:nvPr/>
            </p:nvSpPr>
            <p:spPr>
              <a:xfrm>
                <a:off x="4719695" y="2762150"/>
                <a:ext cx="26821" cy="67046"/>
              </a:xfrm>
              <a:custGeom>
                <a:avLst/>
                <a:gdLst/>
                <a:ahLst/>
                <a:cxnLst/>
                <a:rect l="l" t="t" r="r" b="b"/>
                <a:pathLst>
                  <a:path w="1268" h="3170" extrusionOk="0">
                    <a:moveTo>
                      <a:pt x="0" y="1"/>
                    </a:moveTo>
                    <a:lnTo>
                      <a:pt x="0" y="234"/>
                    </a:lnTo>
                    <a:lnTo>
                      <a:pt x="467" y="234"/>
                    </a:lnTo>
                    <a:lnTo>
                      <a:pt x="467" y="2903"/>
                    </a:lnTo>
                    <a:lnTo>
                      <a:pt x="0" y="2903"/>
                    </a:lnTo>
                    <a:lnTo>
                      <a:pt x="0" y="3170"/>
                    </a:lnTo>
                    <a:lnTo>
                      <a:pt x="1268" y="3170"/>
                    </a:lnTo>
                    <a:lnTo>
                      <a:pt x="1268" y="2903"/>
                    </a:lnTo>
                    <a:lnTo>
                      <a:pt x="801" y="2903"/>
                    </a:lnTo>
                    <a:lnTo>
                      <a:pt x="801" y="234"/>
                    </a:lnTo>
                    <a:lnTo>
                      <a:pt x="1268" y="234"/>
                    </a:lnTo>
                    <a:lnTo>
                      <a:pt x="126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p7"/>
              <p:cNvSpPr/>
              <p:nvPr/>
            </p:nvSpPr>
            <p:spPr>
              <a:xfrm>
                <a:off x="4775432" y="2762150"/>
                <a:ext cx="43066" cy="67765"/>
              </a:xfrm>
              <a:custGeom>
                <a:avLst/>
                <a:gdLst/>
                <a:ahLst/>
                <a:cxnLst/>
                <a:rect l="l" t="t" r="r" b="b"/>
                <a:pathLst>
                  <a:path w="2036" h="3204" extrusionOk="0">
                    <a:moveTo>
                      <a:pt x="1168" y="301"/>
                    </a:moveTo>
                    <a:cubicBezTo>
                      <a:pt x="1201" y="301"/>
                      <a:pt x="1268" y="301"/>
                      <a:pt x="1335" y="334"/>
                    </a:cubicBezTo>
                    <a:cubicBezTo>
                      <a:pt x="1368" y="368"/>
                      <a:pt x="1402" y="368"/>
                      <a:pt x="1468" y="401"/>
                    </a:cubicBezTo>
                    <a:cubicBezTo>
                      <a:pt x="1502" y="468"/>
                      <a:pt x="1535" y="501"/>
                      <a:pt x="1535" y="535"/>
                    </a:cubicBezTo>
                    <a:cubicBezTo>
                      <a:pt x="1535" y="568"/>
                      <a:pt x="1568" y="668"/>
                      <a:pt x="1568" y="701"/>
                    </a:cubicBezTo>
                    <a:lnTo>
                      <a:pt x="1568" y="902"/>
                    </a:lnTo>
                    <a:cubicBezTo>
                      <a:pt x="1568" y="1002"/>
                      <a:pt x="1668" y="1068"/>
                      <a:pt x="1635" y="1168"/>
                    </a:cubicBezTo>
                    <a:cubicBezTo>
                      <a:pt x="1568" y="1235"/>
                      <a:pt x="1568" y="1268"/>
                      <a:pt x="1535" y="1335"/>
                    </a:cubicBezTo>
                    <a:lnTo>
                      <a:pt x="1402" y="1469"/>
                    </a:lnTo>
                    <a:cubicBezTo>
                      <a:pt x="1368" y="1502"/>
                      <a:pt x="1301" y="1502"/>
                      <a:pt x="1201" y="1535"/>
                    </a:cubicBezTo>
                    <a:cubicBezTo>
                      <a:pt x="1101" y="1569"/>
                      <a:pt x="1035" y="1569"/>
                      <a:pt x="968" y="1569"/>
                    </a:cubicBezTo>
                    <a:lnTo>
                      <a:pt x="401" y="1569"/>
                    </a:lnTo>
                    <a:lnTo>
                      <a:pt x="401" y="301"/>
                    </a:lnTo>
                    <a:close/>
                    <a:moveTo>
                      <a:pt x="1" y="1"/>
                    </a:moveTo>
                    <a:lnTo>
                      <a:pt x="1" y="3136"/>
                    </a:lnTo>
                    <a:lnTo>
                      <a:pt x="334" y="3136"/>
                    </a:lnTo>
                    <a:lnTo>
                      <a:pt x="334" y="1735"/>
                    </a:lnTo>
                    <a:lnTo>
                      <a:pt x="1001" y="1735"/>
                    </a:lnTo>
                    <a:cubicBezTo>
                      <a:pt x="1201" y="2169"/>
                      <a:pt x="1468" y="2669"/>
                      <a:pt x="1802" y="3203"/>
                    </a:cubicBezTo>
                    <a:lnTo>
                      <a:pt x="2035" y="3036"/>
                    </a:lnTo>
                    <a:lnTo>
                      <a:pt x="1869" y="2803"/>
                    </a:lnTo>
                    <a:cubicBezTo>
                      <a:pt x="1802" y="2669"/>
                      <a:pt x="1668" y="2503"/>
                      <a:pt x="1535" y="2236"/>
                    </a:cubicBezTo>
                    <a:lnTo>
                      <a:pt x="1235" y="1669"/>
                    </a:lnTo>
                    <a:cubicBezTo>
                      <a:pt x="1468" y="1635"/>
                      <a:pt x="1568" y="1535"/>
                      <a:pt x="1702" y="1402"/>
                    </a:cubicBezTo>
                    <a:cubicBezTo>
                      <a:pt x="1835" y="1302"/>
                      <a:pt x="1869" y="1135"/>
                      <a:pt x="1869" y="868"/>
                    </a:cubicBezTo>
                    <a:cubicBezTo>
                      <a:pt x="1869" y="735"/>
                      <a:pt x="1869" y="668"/>
                      <a:pt x="1835" y="535"/>
                    </a:cubicBezTo>
                    <a:cubicBezTo>
                      <a:pt x="1768" y="401"/>
                      <a:pt x="1735" y="368"/>
                      <a:pt x="1702" y="301"/>
                    </a:cubicBezTo>
                    <a:cubicBezTo>
                      <a:pt x="1668" y="201"/>
                      <a:pt x="1635" y="168"/>
                      <a:pt x="1535" y="134"/>
                    </a:cubicBezTo>
                    <a:cubicBezTo>
                      <a:pt x="1435" y="68"/>
                      <a:pt x="1368" y="34"/>
                      <a:pt x="1268" y="34"/>
                    </a:cubicBezTo>
                    <a:cubicBezTo>
                      <a:pt x="1201" y="34"/>
                      <a:pt x="1068" y="1"/>
                      <a:pt x="10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4" name="Google Shape;2174;p7"/>
              <p:cNvSpPr/>
              <p:nvPr/>
            </p:nvSpPr>
            <p:spPr>
              <a:xfrm>
                <a:off x="4846695" y="2762150"/>
                <a:ext cx="32490" cy="66348"/>
              </a:xfrm>
              <a:custGeom>
                <a:avLst/>
                <a:gdLst/>
                <a:ahLst/>
                <a:cxnLst/>
                <a:rect l="l" t="t" r="r" b="b"/>
                <a:pathLst>
                  <a:path w="1536" h="3137" extrusionOk="0">
                    <a:moveTo>
                      <a:pt x="1" y="1"/>
                    </a:moveTo>
                    <a:lnTo>
                      <a:pt x="1" y="3136"/>
                    </a:lnTo>
                    <a:lnTo>
                      <a:pt x="1535" y="3136"/>
                    </a:lnTo>
                    <a:lnTo>
                      <a:pt x="1502" y="2870"/>
                    </a:lnTo>
                    <a:lnTo>
                      <a:pt x="301" y="2870"/>
                    </a:lnTo>
                    <a:lnTo>
                      <a:pt x="30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5" name="Google Shape;2175;p7"/>
              <p:cNvSpPr/>
              <p:nvPr/>
            </p:nvSpPr>
            <p:spPr>
              <a:xfrm>
                <a:off x="4902432" y="2762150"/>
                <a:ext cx="26144" cy="67046"/>
              </a:xfrm>
              <a:custGeom>
                <a:avLst/>
                <a:gdLst/>
                <a:ahLst/>
                <a:cxnLst/>
                <a:rect l="l" t="t" r="r" b="b"/>
                <a:pathLst>
                  <a:path w="1236" h="3170" extrusionOk="0">
                    <a:moveTo>
                      <a:pt x="1" y="1"/>
                    </a:moveTo>
                    <a:lnTo>
                      <a:pt x="1" y="234"/>
                    </a:lnTo>
                    <a:lnTo>
                      <a:pt x="468" y="234"/>
                    </a:lnTo>
                    <a:lnTo>
                      <a:pt x="468" y="2903"/>
                    </a:lnTo>
                    <a:lnTo>
                      <a:pt x="1" y="2903"/>
                    </a:lnTo>
                    <a:lnTo>
                      <a:pt x="1" y="3170"/>
                    </a:lnTo>
                    <a:lnTo>
                      <a:pt x="1235" y="3170"/>
                    </a:lnTo>
                    <a:lnTo>
                      <a:pt x="1235" y="2903"/>
                    </a:lnTo>
                    <a:lnTo>
                      <a:pt x="801" y="2903"/>
                    </a:lnTo>
                    <a:lnTo>
                      <a:pt x="801" y="234"/>
                    </a:lnTo>
                    <a:lnTo>
                      <a:pt x="1235" y="234"/>
                    </a:lnTo>
                    <a:lnTo>
                      <a:pt x="123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6" name="Google Shape;2176;p7"/>
              <p:cNvSpPr/>
              <p:nvPr/>
            </p:nvSpPr>
            <p:spPr>
              <a:xfrm>
                <a:off x="4958888" y="2762150"/>
                <a:ext cx="45880" cy="66348"/>
              </a:xfrm>
              <a:custGeom>
                <a:avLst/>
                <a:gdLst/>
                <a:ahLst/>
                <a:cxnLst/>
                <a:rect l="l" t="t" r="r" b="b"/>
                <a:pathLst>
                  <a:path w="2169" h="3137" extrusionOk="0">
                    <a:moveTo>
                      <a:pt x="0" y="1"/>
                    </a:moveTo>
                    <a:lnTo>
                      <a:pt x="0" y="3136"/>
                    </a:lnTo>
                    <a:lnTo>
                      <a:pt x="301" y="3136"/>
                    </a:lnTo>
                    <a:lnTo>
                      <a:pt x="301" y="501"/>
                    </a:lnTo>
                    <a:lnTo>
                      <a:pt x="1868" y="3136"/>
                    </a:lnTo>
                    <a:lnTo>
                      <a:pt x="2169" y="3136"/>
                    </a:lnTo>
                    <a:lnTo>
                      <a:pt x="2169" y="1"/>
                    </a:lnTo>
                    <a:lnTo>
                      <a:pt x="1902" y="1"/>
                    </a:lnTo>
                    <a:lnTo>
                      <a:pt x="1902" y="2569"/>
                    </a:lnTo>
                    <a:lnTo>
                      <a:pt x="33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7" name="Google Shape;2177;p7"/>
              <p:cNvSpPr/>
              <p:nvPr/>
            </p:nvSpPr>
            <p:spPr>
              <a:xfrm>
                <a:off x="5036496" y="2762869"/>
                <a:ext cx="35304" cy="66326"/>
              </a:xfrm>
              <a:custGeom>
                <a:avLst/>
                <a:gdLst/>
                <a:ahLst/>
                <a:cxnLst/>
                <a:rect l="l" t="t" r="r" b="b"/>
                <a:pathLst>
                  <a:path w="1669" h="3136" extrusionOk="0">
                    <a:moveTo>
                      <a:pt x="1" y="0"/>
                    </a:moveTo>
                    <a:lnTo>
                      <a:pt x="1" y="3136"/>
                    </a:lnTo>
                    <a:lnTo>
                      <a:pt x="1669" y="3136"/>
                    </a:lnTo>
                    <a:lnTo>
                      <a:pt x="1635" y="2869"/>
                    </a:lnTo>
                    <a:lnTo>
                      <a:pt x="301" y="2869"/>
                    </a:lnTo>
                    <a:lnTo>
                      <a:pt x="301" y="1635"/>
                    </a:lnTo>
                    <a:lnTo>
                      <a:pt x="1502" y="1635"/>
                    </a:lnTo>
                    <a:lnTo>
                      <a:pt x="1502" y="1368"/>
                    </a:lnTo>
                    <a:lnTo>
                      <a:pt x="301" y="1368"/>
                    </a:lnTo>
                    <a:lnTo>
                      <a:pt x="301" y="234"/>
                    </a:lnTo>
                    <a:lnTo>
                      <a:pt x="1635" y="234"/>
                    </a:lnTo>
                    <a:lnTo>
                      <a:pt x="166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8" name="Google Shape;2178;p7"/>
              <p:cNvSpPr/>
              <p:nvPr/>
            </p:nvSpPr>
            <p:spPr>
              <a:xfrm>
                <a:off x="5148689" y="2761452"/>
                <a:ext cx="38836" cy="68463"/>
              </a:xfrm>
              <a:custGeom>
                <a:avLst/>
                <a:gdLst/>
                <a:ahLst/>
                <a:cxnLst/>
                <a:rect l="l" t="t" r="r" b="b"/>
                <a:pathLst>
                  <a:path w="1836" h="3237" extrusionOk="0">
                    <a:moveTo>
                      <a:pt x="934" y="267"/>
                    </a:moveTo>
                    <a:cubicBezTo>
                      <a:pt x="1035" y="267"/>
                      <a:pt x="1168" y="367"/>
                      <a:pt x="1235" y="401"/>
                    </a:cubicBezTo>
                    <a:cubicBezTo>
                      <a:pt x="1335" y="434"/>
                      <a:pt x="1368" y="434"/>
                      <a:pt x="1401" y="534"/>
                    </a:cubicBezTo>
                    <a:cubicBezTo>
                      <a:pt x="1435" y="601"/>
                      <a:pt x="1502" y="701"/>
                      <a:pt x="1535" y="734"/>
                    </a:cubicBezTo>
                    <a:cubicBezTo>
                      <a:pt x="1568" y="768"/>
                      <a:pt x="1568" y="868"/>
                      <a:pt x="1602" y="968"/>
                    </a:cubicBezTo>
                    <a:cubicBezTo>
                      <a:pt x="1668" y="1101"/>
                      <a:pt x="1668" y="1235"/>
                      <a:pt x="1668" y="1301"/>
                    </a:cubicBezTo>
                    <a:lnTo>
                      <a:pt x="1668" y="1702"/>
                    </a:lnTo>
                    <a:lnTo>
                      <a:pt x="1668" y="1935"/>
                    </a:lnTo>
                    <a:lnTo>
                      <a:pt x="1668" y="2202"/>
                    </a:lnTo>
                    <a:cubicBezTo>
                      <a:pt x="1668" y="2269"/>
                      <a:pt x="1668" y="2402"/>
                      <a:pt x="1602" y="2436"/>
                    </a:cubicBezTo>
                    <a:cubicBezTo>
                      <a:pt x="1568" y="2469"/>
                      <a:pt x="1568" y="2602"/>
                      <a:pt x="1535" y="2636"/>
                    </a:cubicBezTo>
                    <a:cubicBezTo>
                      <a:pt x="1502" y="2702"/>
                      <a:pt x="1435" y="2769"/>
                      <a:pt x="1401" y="2803"/>
                    </a:cubicBezTo>
                    <a:cubicBezTo>
                      <a:pt x="1368" y="2869"/>
                      <a:pt x="1335" y="2903"/>
                      <a:pt x="1235" y="2936"/>
                    </a:cubicBezTo>
                    <a:cubicBezTo>
                      <a:pt x="1168" y="2969"/>
                      <a:pt x="1068" y="2969"/>
                      <a:pt x="1001" y="2969"/>
                    </a:cubicBezTo>
                    <a:cubicBezTo>
                      <a:pt x="951" y="2969"/>
                      <a:pt x="909" y="2978"/>
                      <a:pt x="868" y="2978"/>
                    </a:cubicBezTo>
                    <a:cubicBezTo>
                      <a:pt x="826" y="2978"/>
                      <a:pt x="784" y="2969"/>
                      <a:pt x="734" y="2936"/>
                    </a:cubicBezTo>
                    <a:cubicBezTo>
                      <a:pt x="668" y="2903"/>
                      <a:pt x="601" y="2903"/>
                      <a:pt x="568" y="2803"/>
                    </a:cubicBezTo>
                    <a:cubicBezTo>
                      <a:pt x="534" y="2736"/>
                      <a:pt x="501" y="2702"/>
                      <a:pt x="434" y="2602"/>
                    </a:cubicBezTo>
                    <a:cubicBezTo>
                      <a:pt x="401" y="2536"/>
                      <a:pt x="401" y="2436"/>
                      <a:pt x="367" y="2336"/>
                    </a:cubicBezTo>
                    <a:cubicBezTo>
                      <a:pt x="334" y="2202"/>
                      <a:pt x="334" y="2069"/>
                      <a:pt x="334" y="1969"/>
                    </a:cubicBezTo>
                    <a:lnTo>
                      <a:pt x="334" y="1602"/>
                    </a:lnTo>
                    <a:lnTo>
                      <a:pt x="334" y="1301"/>
                    </a:lnTo>
                    <a:lnTo>
                      <a:pt x="334" y="1035"/>
                    </a:lnTo>
                    <a:cubicBezTo>
                      <a:pt x="334" y="935"/>
                      <a:pt x="334" y="868"/>
                      <a:pt x="367" y="768"/>
                    </a:cubicBezTo>
                    <a:cubicBezTo>
                      <a:pt x="401" y="701"/>
                      <a:pt x="401" y="668"/>
                      <a:pt x="434" y="568"/>
                    </a:cubicBezTo>
                    <a:cubicBezTo>
                      <a:pt x="501" y="468"/>
                      <a:pt x="534" y="434"/>
                      <a:pt x="568" y="401"/>
                    </a:cubicBezTo>
                    <a:cubicBezTo>
                      <a:pt x="601" y="367"/>
                      <a:pt x="701" y="367"/>
                      <a:pt x="734" y="334"/>
                    </a:cubicBezTo>
                    <a:cubicBezTo>
                      <a:pt x="768" y="267"/>
                      <a:pt x="868" y="267"/>
                      <a:pt x="934" y="267"/>
                    </a:cubicBezTo>
                    <a:close/>
                    <a:moveTo>
                      <a:pt x="901" y="1"/>
                    </a:moveTo>
                    <a:cubicBezTo>
                      <a:pt x="768" y="1"/>
                      <a:pt x="668" y="1"/>
                      <a:pt x="568" y="34"/>
                    </a:cubicBezTo>
                    <a:cubicBezTo>
                      <a:pt x="501" y="67"/>
                      <a:pt x="401" y="101"/>
                      <a:pt x="334" y="201"/>
                    </a:cubicBezTo>
                    <a:cubicBezTo>
                      <a:pt x="234" y="267"/>
                      <a:pt x="201" y="367"/>
                      <a:pt x="167" y="434"/>
                    </a:cubicBezTo>
                    <a:cubicBezTo>
                      <a:pt x="101" y="534"/>
                      <a:pt x="67" y="668"/>
                      <a:pt x="67" y="768"/>
                    </a:cubicBezTo>
                    <a:cubicBezTo>
                      <a:pt x="67" y="901"/>
                      <a:pt x="34" y="1035"/>
                      <a:pt x="34" y="1168"/>
                    </a:cubicBezTo>
                    <a:lnTo>
                      <a:pt x="34" y="1602"/>
                    </a:lnTo>
                    <a:cubicBezTo>
                      <a:pt x="34" y="1735"/>
                      <a:pt x="0" y="1869"/>
                      <a:pt x="0" y="2002"/>
                    </a:cubicBezTo>
                    <a:cubicBezTo>
                      <a:pt x="0" y="2102"/>
                      <a:pt x="0" y="2202"/>
                      <a:pt x="34" y="2336"/>
                    </a:cubicBezTo>
                    <a:cubicBezTo>
                      <a:pt x="67" y="2436"/>
                      <a:pt x="67" y="2536"/>
                      <a:pt x="101" y="2602"/>
                    </a:cubicBezTo>
                    <a:lnTo>
                      <a:pt x="234" y="2869"/>
                    </a:lnTo>
                    <a:cubicBezTo>
                      <a:pt x="267" y="2936"/>
                      <a:pt x="367" y="3036"/>
                      <a:pt x="401" y="3069"/>
                    </a:cubicBezTo>
                    <a:cubicBezTo>
                      <a:pt x="434" y="3103"/>
                      <a:pt x="534" y="3169"/>
                      <a:pt x="601" y="3203"/>
                    </a:cubicBezTo>
                    <a:cubicBezTo>
                      <a:pt x="701" y="3236"/>
                      <a:pt x="768" y="3236"/>
                      <a:pt x="901" y="3236"/>
                    </a:cubicBezTo>
                    <a:cubicBezTo>
                      <a:pt x="1001" y="3236"/>
                      <a:pt x="1101" y="3236"/>
                      <a:pt x="1201" y="3203"/>
                    </a:cubicBezTo>
                    <a:cubicBezTo>
                      <a:pt x="1268" y="3169"/>
                      <a:pt x="1335" y="3169"/>
                      <a:pt x="1401" y="3069"/>
                    </a:cubicBezTo>
                    <a:cubicBezTo>
                      <a:pt x="1502" y="3003"/>
                      <a:pt x="1535" y="2936"/>
                      <a:pt x="1568" y="2869"/>
                    </a:cubicBezTo>
                    <a:lnTo>
                      <a:pt x="1702" y="2602"/>
                    </a:lnTo>
                    <a:cubicBezTo>
                      <a:pt x="1735" y="2536"/>
                      <a:pt x="1735" y="2436"/>
                      <a:pt x="1768" y="2336"/>
                    </a:cubicBezTo>
                    <a:cubicBezTo>
                      <a:pt x="1835" y="2202"/>
                      <a:pt x="1835" y="2102"/>
                      <a:pt x="1835" y="2002"/>
                    </a:cubicBezTo>
                    <a:lnTo>
                      <a:pt x="1835" y="1602"/>
                    </a:lnTo>
                    <a:lnTo>
                      <a:pt x="1835" y="1235"/>
                    </a:lnTo>
                    <a:cubicBezTo>
                      <a:pt x="1835" y="1101"/>
                      <a:pt x="1802" y="1035"/>
                      <a:pt x="1768" y="901"/>
                    </a:cubicBezTo>
                    <a:cubicBezTo>
                      <a:pt x="1735" y="768"/>
                      <a:pt x="1735" y="701"/>
                      <a:pt x="1702" y="601"/>
                    </a:cubicBezTo>
                    <a:lnTo>
                      <a:pt x="1568" y="367"/>
                    </a:lnTo>
                    <a:cubicBezTo>
                      <a:pt x="1535" y="267"/>
                      <a:pt x="1435" y="201"/>
                      <a:pt x="1401" y="167"/>
                    </a:cubicBezTo>
                    <a:cubicBezTo>
                      <a:pt x="1368" y="101"/>
                      <a:pt x="1268" y="67"/>
                      <a:pt x="1201" y="34"/>
                    </a:cubicBezTo>
                    <a:cubicBezTo>
                      <a:pt x="1101" y="1"/>
                      <a:pt x="1035" y="1"/>
                      <a:pt x="9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9" name="Google Shape;2179;p7"/>
              <p:cNvSpPr/>
              <p:nvPr/>
            </p:nvSpPr>
            <p:spPr>
              <a:xfrm>
                <a:off x="5216419" y="2761452"/>
                <a:ext cx="38836" cy="68463"/>
              </a:xfrm>
              <a:custGeom>
                <a:avLst/>
                <a:gdLst/>
                <a:ahLst/>
                <a:cxnLst/>
                <a:rect l="l" t="t" r="r" b="b"/>
                <a:pathLst>
                  <a:path w="1836" h="3237" extrusionOk="0">
                    <a:moveTo>
                      <a:pt x="968" y="267"/>
                    </a:moveTo>
                    <a:cubicBezTo>
                      <a:pt x="1035" y="267"/>
                      <a:pt x="1168" y="367"/>
                      <a:pt x="1235" y="401"/>
                    </a:cubicBezTo>
                    <a:cubicBezTo>
                      <a:pt x="1335" y="434"/>
                      <a:pt x="1368" y="434"/>
                      <a:pt x="1402" y="534"/>
                    </a:cubicBezTo>
                    <a:cubicBezTo>
                      <a:pt x="1468" y="601"/>
                      <a:pt x="1502" y="701"/>
                      <a:pt x="1535" y="734"/>
                    </a:cubicBezTo>
                    <a:cubicBezTo>
                      <a:pt x="1569" y="768"/>
                      <a:pt x="1569" y="868"/>
                      <a:pt x="1635" y="968"/>
                    </a:cubicBezTo>
                    <a:cubicBezTo>
                      <a:pt x="1669" y="1101"/>
                      <a:pt x="1669" y="1235"/>
                      <a:pt x="1669" y="1301"/>
                    </a:cubicBezTo>
                    <a:lnTo>
                      <a:pt x="1669" y="1702"/>
                    </a:lnTo>
                    <a:lnTo>
                      <a:pt x="1669" y="1935"/>
                    </a:lnTo>
                    <a:lnTo>
                      <a:pt x="1669" y="2202"/>
                    </a:lnTo>
                    <a:cubicBezTo>
                      <a:pt x="1669" y="2269"/>
                      <a:pt x="1669" y="2402"/>
                      <a:pt x="1635" y="2436"/>
                    </a:cubicBezTo>
                    <a:cubicBezTo>
                      <a:pt x="1569" y="2469"/>
                      <a:pt x="1569" y="2602"/>
                      <a:pt x="1535" y="2636"/>
                    </a:cubicBezTo>
                    <a:cubicBezTo>
                      <a:pt x="1502" y="2702"/>
                      <a:pt x="1468" y="2769"/>
                      <a:pt x="1402" y="2803"/>
                    </a:cubicBezTo>
                    <a:cubicBezTo>
                      <a:pt x="1368" y="2869"/>
                      <a:pt x="1335" y="2903"/>
                      <a:pt x="1235" y="2936"/>
                    </a:cubicBezTo>
                    <a:cubicBezTo>
                      <a:pt x="1168" y="2969"/>
                      <a:pt x="1068" y="2969"/>
                      <a:pt x="1001" y="2969"/>
                    </a:cubicBezTo>
                    <a:cubicBezTo>
                      <a:pt x="951" y="2969"/>
                      <a:pt x="910" y="2978"/>
                      <a:pt x="868" y="2978"/>
                    </a:cubicBezTo>
                    <a:cubicBezTo>
                      <a:pt x="826" y="2978"/>
                      <a:pt x="785" y="2969"/>
                      <a:pt x="735" y="2936"/>
                    </a:cubicBezTo>
                    <a:cubicBezTo>
                      <a:pt x="668" y="2903"/>
                      <a:pt x="635" y="2903"/>
                      <a:pt x="568" y="2803"/>
                    </a:cubicBezTo>
                    <a:cubicBezTo>
                      <a:pt x="534" y="2736"/>
                      <a:pt x="501" y="2702"/>
                      <a:pt x="468" y="2602"/>
                    </a:cubicBezTo>
                    <a:cubicBezTo>
                      <a:pt x="401" y="2536"/>
                      <a:pt x="401" y="2436"/>
                      <a:pt x="368" y="2336"/>
                    </a:cubicBezTo>
                    <a:cubicBezTo>
                      <a:pt x="334" y="2202"/>
                      <a:pt x="334" y="2069"/>
                      <a:pt x="334" y="1969"/>
                    </a:cubicBezTo>
                    <a:lnTo>
                      <a:pt x="334" y="1602"/>
                    </a:lnTo>
                    <a:lnTo>
                      <a:pt x="334" y="1301"/>
                    </a:lnTo>
                    <a:lnTo>
                      <a:pt x="334" y="1035"/>
                    </a:lnTo>
                    <a:cubicBezTo>
                      <a:pt x="334" y="935"/>
                      <a:pt x="334" y="868"/>
                      <a:pt x="368" y="768"/>
                    </a:cubicBezTo>
                    <a:cubicBezTo>
                      <a:pt x="401" y="701"/>
                      <a:pt x="401" y="668"/>
                      <a:pt x="468" y="568"/>
                    </a:cubicBezTo>
                    <a:cubicBezTo>
                      <a:pt x="501" y="468"/>
                      <a:pt x="534" y="434"/>
                      <a:pt x="568" y="401"/>
                    </a:cubicBezTo>
                    <a:cubicBezTo>
                      <a:pt x="635" y="367"/>
                      <a:pt x="701" y="367"/>
                      <a:pt x="735" y="334"/>
                    </a:cubicBezTo>
                    <a:cubicBezTo>
                      <a:pt x="801" y="267"/>
                      <a:pt x="868" y="267"/>
                      <a:pt x="968" y="267"/>
                    </a:cubicBezTo>
                    <a:close/>
                    <a:moveTo>
                      <a:pt x="901" y="1"/>
                    </a:moveTo>
                    <a:cubicBezTo>
                      <a:pt x="801" y="1"/>
                      <a:pt x="668" y="1"/>
                      <a:pt x="568" y="34"/>
                    </a:cubicBezTo>
                    <a:cubicBezTo>
                      <a:pt x="501" y="67"/>
                      <a:pt x="401" y="101"/>
                      <a:pt x="334" y="201"/>
                    </a:cubicBezTo>
                    <a:cubicBezTo>
                      <a:pt x="234" y="267"/>
                      <a:pt x="201" y="367"/>
                      <a:pt x="168" y="434"/>
                    </a:cubicBezTo>
                    <a:cubicBezTo>
                      <a:pt x="134" y="534"/>
                      <a:pt x="67" y="668"/>
                      <a:pt x="67" y="768"/>
                    </a:cubicBezTo>
                    <a:cubicBezTo>
                      <a:pt x="67" y="901"/>
                      <a:pt x="34" y="1035"/>
                      <a:pt x="34" y="1168"/>
                    </a:cubicBezTo>
                    <a:lnTo>
                      <a:pt x="34" y="1602"/>
                    </a:lnTo>
                    <a:cubicBezTo>
                      <a:pt x="34" y="1735"/>
                      <a:pt x="1" y="1869"/>
                      <a:pt x="1" y="2002"/>
                    </a:cubicBezTo>
                    <a:cubicBezTo>
                      <a:pt x="1" y="2102"/>
                      <a:pt x="1" y="2202"/>
                      <a:pt x="34" y="2336"/>
                    </a:cubicBezTo>
                    <a:cubicBezTo>
                      <a:pt x="67" y="2436"/>
                      <a:pt x="67" y="2536"/>
                      <a:pt x="134" y="2602"/>
                    </a:cubicBezTo>
                    <a:lnTo>
                      <a:pt x="234" y="2869"/>
                    </a:lnTo>
                    <a:cubicBezTo>
                      <a:pt x="301" y="2936"/>
                      <a:pt x="368" y="3036"/>
                      <a:pt x="401" y="3069"/>
                    </a:cubicBezTo>
                    <a:cubicBezTo>
                      <a:pt x="468" y="3103"/>
                      <a:pt x="534" y="3169"/>
                      <a:pt x="635" y="3203"/>
                    </a:cubicBezTo>
                    <a:cubicBezTo>
                      <a:pt x="701" y="3236"/>
                      <a:pt x="801" y="3236"/>
                      <a:pt x="901" y="3236"/>
                    </a:cubicBezTo>
                    <a:cubicBezTo>
                      <a:pt x="1001" y="3236"/>
                      <a:pt x="1135" y="3236"/>
                      <a:pt x="1202" y="3203"/>
                    </a:cubicBezTo>
                    <a:cubicBezTo>
                      <a:pt x="1302" y="3169"/>
                      <a:pt x="1335" y="3169"/>
                      <a:pt x="1402" y="3069"/>
                    </a:cubicBezTo>
                    <a:cubicBezTo>
                      <a:pt x="1502" y="3003"/>
                      <a:pt x="1535" y="2936"/>
                      <a:pt x="1569" y="2869"/>
                    </a:cubicBezTo>
                    <a:lnTo>
                      <a:pt x="1702" y="2602"/>
                    </a:lnTo>
                    <a:cubicBezTo>
                      <a:pt x="1735" y="2536"/>
                      <a:pt x="1735" y="2436"/>
                      <a:pt x="1802" y="2336"/>
                    </a:cubicBezTo>
                    <a:cubicBezTo>
                      <a:pt x="1835" y="2202"/>
                      <a:pt x="1835" y="2102"/>
                      <a:pt x="1835" y="2002"/>
                    </a:cubicBezTo>
                    <a:lnTo>
                      <a:pt x="1835" y="1602"/>
                    </a:lnTo>
                    <a:lnTo>
                      <a:pt x="1835" y="1235"/>
                    </a:lnTo>
                    <a:cubicBezTo>
                      <a:pt x="1835" y="1101"/>
                      <a:pt x="1835" y="1035"/>
                      <a:pt x="1802" y="901"/>
                    </a:cubicBezTo>
                    <a:cubicBezTo>
                      <a:pt x="1735" y="768"/>
                      <a:pt x="1735" y="701"/>
                      <a:pt x="1702" y="601"/>
                    </a:cubicBezTo>
                    <a:lnTo>
                      <a:pt x="1569" y="367"/>
                    </a:lnTo>
                    <a:cubicBezTo>
                      <a:pt x="1535" y="267"/>
                      <a:pt x="1468" y="201"/>
                      <a:pt x="1402" y="167"/>
                    </a:cubicBezTo>
                    <a:cubicBezTo>
                      <a:pt x="1368" y="101"/>
                      <a:pt x="1302" y="67"/>
                      <a:pt x="1202" y="34"/>
                    </a:cubicBezTo>
                    <a:cubicBezTo>
                      <a:pt x="1135" y="1"/>
                      <a:pt x="1035" y="1"/>
                      <a:pt x="9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0" name="Google Shape;2180;p7"/>
              <p:cNvSpPr/>
              <p:nvPr/>
            </p:nvSpPr>
            <p:spPr>
              <a:xfrm>
                <a:off x="5286286" y="2761452"/>
                <a:ext cx="37419" cy="66348"/>
              </a:xfrm>
              <a:custGeom>
                <a:avLst/>
                <a:gdLst/>
                <a:ahLst/>
                <a:cxnLst/>
                <a:rect l="l" t="t" r="r" b="b"/>
                <a:pathLst>
                  <a:path w="1769" h="3137" extrusionOk="0">
                    <a:moveTo>
                      <a:pt x="100" y="1"/>
                    </a:moveTo>
                    <a:lnTo>
                      <a:pt x="100" y="1568"/>
                    </a:lnTo>
                    <a:lnTo>
                      <a:pt x="267" y="1668"/>
                    </a:lnTo>
                    <a:cubicBezTo>
                      <a:pt x="400" y="1535"/>
                      <a:pt x="601" y="1502"/>
                      <a:pt x="867" y="1502"/>
                    </a:cubicBezTo>
                    <a:cubicBezTo>
                      <a:pt x="1034" y="1502"/>
                      <a:pt x="1168" y="1568"/>
                      <a:pt x="1268" y="1702"/>
                    </a:cubicBezTo>
                    <a:cubicBezTo>
                      <a:pt x="1401" y="1835"/>
                      <a:pt x="1434" y="2035"/>
                      <a:pt x="1434" y="2269"/>
                    </a:cubicBezTo>
                    <a:cubicBezTo>
                      <a:pt x="1434" y="2502"/>
                      <a:pt x="1368" y="2636"/>
                      <a:pt x="1268" y="2769"/>
                    </a:cubicBezTo>
                    <a:cubicBezTo>
                      <a:pt x="1201" y="2903"/>
                      <a:pt x="1001" y="2936"/>
                      <a:pt x="767" y="2936"/>
                    </a:cubicBezTo>
                    <a:cubicBezTo>
                      <a:pt x="667" y="2936"/>
                      <a:pt x="534" y="2936"/>
                      <a:pt x="400" y="2903"/>
                    </a:cubicBezTo>
                    <a:cubicBezTo>
                      <a:pt x="267" y="2869"/>
                      <a:pt x="167" y="2803"/>
                      <a:pt x="67" y="2769"/>
                    </a:cubicBezTo>
                    <a:lnTo>
                      <a:pt x="0" y="3036"/>
                    </a:lnTo>
                    <a:cubicBezTo>
                      <a:pt x="33" y="3036"/>
                      <a:pt x="167" y="3069"/>
                      <a:pt x="334" y="3103"/>
                    </a:cubicBezTo>
                    <a:cubicBezTo>
                      <a:pt x="500" y="3136"/>
                      <a:pt x="601" y="3136"/>
                      <a:pt x="734" y="3136"/>
                    </a:cubicBezTo>
                    <a:cubicBezTo>
                      <a:pt x="1068" y="3136"/>
                      <a:pt x="1268" y="3036"/>
                      <a:pt x="1501" y="2903"/>
                    </a:cubicBezTo>
                    <a:cubicBezTo>
                      <a:pt x="1701" y="2769"/>
                      <a:pt x="1768" y="2536"/>
                      <a:pt x="1768" y="2235"/>
                    </a:cubicBezTo>
                    <a:cubicBezTo>
                      <a:pt x="1768" y="1902"/>
                      <a:pt x="1701" y="1702"/>
                      <a:pt x="1535" y="1468"/>
                    </a:cubicBezTo>
                    <a:cubicBezTo>
                      <a:pt x="1368" y="1268"/>
                      <a:pt x="1101" y="1201"/>
                      <a:pt x="867" y="1201"/>
                    </a:cubicBezTo>
                    <a:cubicBezTo>
                      <a:pt x="667" y="1201"/>
                      <a:pt x="434" y="1268"/>
                      <a:pt x="334" y="1368"/>
                    </a:cubicBezTo>
                    <a:lnTo>
                      <a:pt x="367" y="234"/>
                    </a:lnTo>
                    <a:lnTo>
                      <a:pt x="1601" y="234"/>
                    </a:lnTo>
                    <a:lnTo>
                      <a:pt x="160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81" name="Google Shape;2181;p7"/>
            <p:cNvSpPr/>
            <p:nvPr/>
          </p:nvSpPr>
          <p:spPr>
            <a:xfrm>
              <a:off x="3409425" y="2719839"/>
              <a:ext cx="1133901" cy="132653"/>
            </a:xfrm>
            <a:custGeom>
              <a:avLst/>
              <a:gdLst/>
              <a:ahLst/>
              <a:cxnLst/>
              <a:rect l="l" t="t" r="r" b="b"/>
              <a:pathLst>
                <a:path w="53606" h="6272" extrusionOk="0">
                  <a:moveTo>
                    <a:pt x="1034" y="0"/>
                  </a:moveTo>
                  <a:cubicBezTo>
                    <a:pt x="434" y="0"/>
                    <a:pt x="0" y="467"/>
                    <a:pt x="0" y="1034"/>
                  </a:cubicBezTo>
                  <a:lnTo>
                    <a:pt x="0" y="5204"/>
                  </a:lnTo>
                  <a:cubicBezTo>
                    <a:pt x="0" y="5804"/>
                    <a:pt x="434" y="6271"/>
                    <a:pt x="1034" y="6271"/>
                  </a:cubicBezTo>
                  <a:lnTo>
                    <a:pt x="52571" y="6271"/>
                  </a:lnTo>
                  <a:cubicBezTo>
                    <a:pt x="53105" y="6271"/>
                    <a:pt x="53605" y="5804"/>
                    <a:pt x="53572" y="5204"/>
                  </a:cubicBezTo>
                  <a:lnTo>
                    <a:pt x="53572" y="1034"/>
                  </a:lnTo>
                  <a:cubicBezTo>
                    <a:pt x="53572" y="467"/>
                    <a:pt x="53105" y="0"/>
                    <a:pt x="5253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82" name="Google Shape;2182;p7"/>
            <p:cNvGrpSpPr/>
            <p:nvPr/>
          </p:nvGrpSpPr>
          <p:grpSpPr>
            <a:xfrm>
              <a:off x="3451751" y="2751934"/>
              <a:ext cx="692913" cy="68463"/>
              <a:chOff x="3451751" y="2761452"/>
              <a:chExt cx="692913" cy="68463"/>
            </a:xfrm>
          </p:grpSpPr>
          <p:sp>
            <p:nvSpPr>
              <p:cNvPr id="2183" name="Google Shape;2183;p7"/>
              <p:cNvSpPr/>
              <p:nvPr/>
            </p:nvSpPr>
            <p:spPr>
              <a:xfrm>
                <a:off x="3451751" y="2762150"/>
                <a:ext cx="32469" cy="66348"/>
              </a:xfrm>
              <a:custGeom>
                <a:avLst/>
                <a:gdLst/>
                <a:ahLst/>
                <a:cxnLst/>
                <a:rect l="l" t="t" r="r" b="b"/>
                <a:pathLst>
                  <a:path w="1535" h="3137" extrusionOk="0">
                    <a:moveTo>
                      <a:pt x="1" y="1"/>
                    </a:moveTo>
                    <a:lnTo>
                      <a:pt x="1" y="3136"/>
                    </a:lnTo>
                    <a:lnTo>
                      <a:pt x="1535" y="3136"/>
                    </a:lnTo>
                    <a:lnTo>
                      <a:pt x="1502" y="2870"/>
                    </a:lnTo>
                    <a:lnTo>
                      <a:pt x="267" y="2870"/>
                    </a:lnTo>
                    <a:lnTo>
                      <a:pt x="2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4" name="Google Shape;2184;p7"/>
              <p:cNvSpPr/>
              <p:nvPr/>
            </p:nvSpPr>
            <p:spPr>
              <a:xfrm>
                <a:off x="3508905" y="2761452"/>
                <a:ext cx="47297" cy="68463"/>
              </a:xfrm>
              <a:custGeom>
                <a:avLst/>
                <a:gdLst/>
                <a:ahLst/>
                <a:cxnLst/>
                <a:rect l="l" t="t" r="r" b="b"/>
                <a:pathLst>
                  <a:path w="2236" h="3237" extrusionOk="0">
                    <a:moveTo>
                      <a:pt x="1068" y="267"/>
                    </a:moveTo>
                    <a:cubicBezTo>
                      <a:pt x="1368" y="267"/>
                      <a:pt x="1568" y="367"/>
                      <a:pt x="1702" y="568"/>
                    </a:cubicBezTo>
                    <a:cubicBezTo>
                      <a:pt x="1835" y="768"/>
                      <a:pt x="1868" y="1101"/>
                      <a:pt x="1868" y="1602"/>
                    </a:cubicBezTo>
                    <a:cubicBezTo>
                      <a:pt x="1868" y="2102"/>
                      <a:pt x="1835" y="2436"/>
                      <a:pt x="1702" y="2669"/>
                    </a:cubicBezTo>
                    <a:cubicBezTo>
                      <a:pt x="1568" y="2869"/>
                      <a:pt x="1368" y="2936"/>
                      <a:pt x="1068" y="2936"/>
                    </a:cubicBezTo>
                    <a:cubicBezTo>
                      <a:pt x="801" y="2936"/>
                      <a:pt x="568" y="2869"/>
                      <a:pt x="434" y="2669"/>
                    </a:cubicBezTo>
                    <a:cubicBezTo>
                      <a:pt x="334" y="2436"/>
                      <a:pt x="234" y="2069"/>
                      <a:pt x="267" y="1602"/>
                    </a:cubicBezTo>
                    <a:cubicBezTo>
                      <a:pt x="267" y="1101"/>
                      <a:pt x="334" y="768"/>
                      <a:pt x="434" y="568"/>
                    </a:cubicBezTo>
                    <a:cubicBezTo>
                      <a:pt x="568" y="367"/>
                      <a:pt x="801" y="267"/>
                      <a:pt x="1068" y="267"/>
                    </a:cubicBezTo>
                    <a:close/>
                    <a:moveTo>
                      <a:pt x="1068" y="1"/>
                    </a:moveTo>
                    <a:cubicBezTo>
                      <a:pt x="901" y="1"/>
                      <a:pt x="734" y="34"/>
                      <a:pt x="634" y="67"/>
                    </a:cubicBezTo>
                    <a:cubicBezTo>
                      <a:pt x="501" y="101"/>
                      <a:pt x="467" y="201"/>
                      <a:pt x="367" y="267"/>
                    </a:cubicBezTo>
                    <a:cubicBezTo>
                      <a:pt x="301" y="367"/>
                      <a:pt x="234" y="434"/>
                      <a:pt x="167" y="601"/>
                    </a:cubicBezTo>
                    <a:cubicBezTo>
                      <a:pt x="67" y="768"/>
                      <a:pt x="67" y="935"/>
                      <a:pt x="34" y="1068"/>
                    </a:cubicBezTo>
                    <a:cubicBezTo>
                      <a:pt x="0" y="1201"/>
                      <a:pt x="0" y="1402"/>
                      <a:pt x="0" y="1602"/>
                    </a:cubicBezTo>
                    <a:cubicBezTo>
                      <a:pt x="0" y="1835"/>
                      <a:pt x="34" y="2002"/>
                      <a:pt x="34" y="2169"/>
                    </a:cubicBezTo>
                    <a:cubicBezTo>
                      <a:pt x="34" y="2336"/>
                      <a:pt x="67" y="2502"/>
                      <a:pt x="134" y="2602"/>
                    </a:cubicBezTo>
                    <a:cubicBezTo>
                      <a:pt x="167" y="2736"/>
                      <a:pt x="234" y="2869"/>
                      <a:pt x="334" y="2936"/>
                    </a:cubicBezTo>
                    <a:cubicBezTo>
                      <a:pt x="401" y="3036"/>
                      <a:pt x="534" y="3103"/>
                      <a:pt x="668" y="3169"/>
                    </a:cubicBezTo>
                    <a:cubicBezTo>
                      <a:pt x="801" y="3203"/>
                      <a:pt x="968" y="3236"/>
                      <a:pt x="1135" y="3236"/>
                    </a:cubicBezTo>
                    <a:cubicBezTo>
                      <a:pt x="1301" y="3236"/>
                      <a:pt x="1401" y="3203"/>
                      <a:pt x="1568" y="3169"/>
                    </a:cubicBezTo>
                    <a:cubicBezTo>
                      <a:pt x="1735" y="3103"/>
                      <a:pt x="1835" y="3036"/>
                      <a:pt x="1902" y="2936"/>
                    </a:cubicBezTo>
                    <a:cubicBezTo>
                      <a:pt x="2002" y="2869"/>
                      <a:pt x="2069" y="2769"/>
                      <a:pt x="2135" y="2602"/>
                    </a:cubicBezTo>
                    <a:cubicBezTo>
                      <a:pt x="2169" y="2436"/>
                      <a:pt x="2169" y="2269"/>
                      <a:pt x="2202" y="2169"/>
                    </a:cubicBezTo>
                    <a:cubicBezTo>
                      <a:pt x="2235" y="2035"/>
                      <a:pt x="2235" y="1835"/>
                      <a:pt x="2235" y="1602"/>
                    </a:cubicBezTo>
                    <a:cubicBezTo>
                      <a:pt x="2235" y="1402"/>
                      <a:pt x="2235" y="1235"/>
                      <a:pt x="2202" y="1068"/>
                    </a:cubicBezTo>
                    <a:cubicBezTo>
                      <a:pt x="2169" y="901"/>
                      <a:pt x="2102" y="734"/>
                      <a:pt x="2069" y="601"/>
                    </a:cubicBezTo>
                    <a:cubicBezTo>
                      <a:pt x="2035" y="501"/>
                      <a:pt x="1969" y="367"/>
                      <a:pt x="1868" y="267"/>
                    </a:cubicBezTo>
                    <a:cubicBezTo>
                      <a:pt x="1768" y="201"/>
                      <a:pt x="1668" y="101"/>
                      <a:pt x="1535" y="67"/>
                    </a:cubicBezTo>
                    <a:cubicBezTo>
                      <a:pt x="1401" y="34"/>
                      <a:pt x="1235" y="1"/>
                      <a:pt x="106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5" name="Google Shape;2185;p7"/>
              <p:cNvSpPr/>
              <p:nvPr/>
            </p:nvSpPr>
            <p:spPr>
              <a:xfrm>
                <a:off x="3580866" y="2762869"/>
                <a:ext cx="40951" cy="67046"/>
              </a:xfrm>
              <a:custGeom>
                <a:avLst/>
                <a:gdLst/>
                <a:ahLst/>
                <a:cxnLst/>
                <a:rect l="l" t="t" r="r" b="b"/>
                <a:pathLst>
                  <a:path w="1936" h="3170" extrusionOk="0">
                    <a:moveTo>
                      <a:pt x="968" y="0"/>
                    </a:moveTo>
                    <a:cubicBezTo>
                      <a:pt x="835" y="0"/>
                      <a:pt x="668" y="34"/>
                      <a:pt x="601" y="34"/>
                    </a:cubicBezTo>
                    <a:cubicBezTo>
                      <a:pt x="501" y="34"/>
                      <a:pt x="368" y="134"/>
                      <a:pt x="301" y="167"/>
                    </a:cubicBezTo>
                    <a:cubicBezTo>
                      <a:pt x="234" y="200"/>
                      <a:pt x="134" y="300"/>
                      <a:pt x="101" y="401"/>
                    </a:cubicBezTo>
                    <a:cubicBezTo>
                      <a:pt x="68" y="534"/>
                      <a:pt x="1" y="667"/>
                      <a:pt x="1" y="801"/>
                    </a:cubicBezTo>
                    <a:cubicBezTo>
                      <a:pt x="1" y="1001"/>
                      <a:pt x="68" y="1168"/>
                      <a:pt x="168" y="1301"/>
                    </a:cubicBezTo>
                    <a:cubicBezTo>
                      <a:pt x="301" y="1401"/>
                      <a:pt x="468" y="1501"/>
                      <a:pt x="668" y="1568"/>
                    </a:cubicBezTo>
                    <a:lnTo>
                      <a:pt x="968" y="1668"/>
                    </a:lnTo>
                    <a:cubicBezTo>
                      <a:pt x="1035" y="1701"/>
                      <a:pt x="1135" y="1701"/>
                      <a:pt x="1168" y="1735"/>
                    </a:cubicBezTo>
                    <a:cubicBezTo>
                      <a:pt x="1202" y="1802"/>
                      <a:pt x="1302" y="1802"/>
                      <a:pt x="1335" y="1835"/>
                    </a:cubicBezTo>
                    <a:lnTo>
                      <a:pt x="1469" y="1968"/>
                    </a:lnTo>
                    <a:cubicBezTo>
                      <a:pt x="1502" y="2002"/>
                      <a:pt x="1502" y="2002"/>
                      <a:pt x="1569" y="2068"/>
                    </a:cubicBezTo>
                    <a:cubicBezTo>
                      <a:pt x="1602" y="2168"/>
                      <a:pt x="1602" y="2202"/>
                      <a:pt x="1602" y="2302"/>
                    </a:cubicBezTo>
                    <a:cubicBezTo>
                      <a:pt x="1602" y="2502"/>
                      <a:pt x="1535" y="2635"/>
                      <a:pt x="1435" y="2736"/>
                    </a:cubicBezTo>
                    <a:cubicBezTo>
                      <a:pt x="1302" y="2869"/>
                      <a:pt x="1135" y="2902"/>
                      <a:pt x="935" y="2902"/>
                    </a:cubicBezTo>
                    <a:cubicBezTo>
                      <a:pt x="835" y="2902"/>
                      <a:pt x="701" y="2902"/>
                      <a:pt x="601" y="2869"/>
                    </a:cubicBezTo>
                    <a:cubicBezTo>
                      <a:pt x="468" y="2836"/>
                      <a:pt x="368" y="2802"/>
                      <a:pt x="334" y="2802"/>
                    </a:cubicBezTo>
                    <a:cubicBezTo>
                      <a:pt x="301" y="2802"/>
                      <a:pt x="201" y="2736"/>
                      <a:pt x="134" y="2702"/>
                    </a:cubicBezTo>
                    <a:lnTo>
                      <a:pt x="68" y="2969"/>
                    </a:lnTo>
                    <a:cubicBezTo>
                      <a:pt x="301" y="3069"/>
                      <a:pt x="601" y="3169"/>
                      <a:pt x="968" y="3169"/>
                    </a:cubicBezTo>
                    <a:cubicBezTo>
                      <a:pt x="1268" y="3169"/>
                      <a:pt x="1502" y="3069"/>
                      <a:pt x="1669" y="2902"/>
                    </a:cubicBezTo>
                    <a:cubicBezTo>
                      <a:pt x="1836" y="2736"/>
                      <a:pt x="1936" y="2535"/>
                      <a:pt x="1936" y="2235"/>
                    </a:cubicBezTo>
                    <a:cubicBezTo>
                      <a:pt x="1936" y="2168"/>
                      <a:pt x="1869" y="2035"/>
                      <a:pt x="1869" y="2002"/>
                    </a:cubicBezTo>
                    <a:cubicBezTo>
                      <a:pt x="1869" y="1968"/>
                      <a:pt x="1836" y="1868"/>
                      <a:pt x="1836" y="1835"/>
                    </a:cubicBezTo>
                    <a:cubicBezTo>
                      <a:pt x="1836" y="1802"/>
                      <a:pt x="1802" y="1802"/>
                      <a:pt x="1769" y="1701"/>
                    </a:cubicBezTo>
                    <a:cubicBezTo>
                      <a:pt x="1702" y="1635"/>
                      <a:pt x="1635" y="1635"/>
                      <a:pt x="1635" y="1568"/>
                    </a:cubicBezTo>
                    <a:cubicBezTo>
                      <a:pt x="1635" y="1535"/>
                      <a:pt x="1602" y="1535"/>
                      <a:pt x="1502" y="1501"/>
                    </a:cubicBezTo>
                    <a:cubicBezTo>
                      <a:pt x="1435" y="1468"/>
                      <a:pt x="1369" y="1401"/>
                      <a:pt x="1335" y="1401"/>
                    </a:cubicBezTo>
                    <a:cubicBezTo>
                      <a:pt x="1302" y="1401"/>
                      <a:pt x="1268" y="1401"/>
                      <a:pt x="1168" y="1368"/>
                    </a:cubicBezTo>
                    <a:cubicBezTo>
                      <a:pt x="1135" y="1335"/>
                      <a:pt x="1102" y="1335"/>
                      <a:pt x="1102" y="1335"/>
                    </a:cubicBezTo>
                    <a:lnTo>
                      <a:pt x="801" y="1234"/>
                    </a:lnTo>
                    <a:cubicBezTo>
                      <a:pt x="601" y="1168"/>
                      <a:pt x="468" y="1068"/>
                      <a:pt x="435" y="1034"/>
                    </a:cubicBezTo>
                    <a:cubicBezTo>
                      <a:pt x="368" y="1001"/>
                      <a:pt x="334" y="868"/>
                      <a:pt x="334" y="767"/>
                    </a:cubicBezTo>
                    <a:cubicBezTo>
                      <a:pt x="334" y="367"/>
                      <a:pt x="568" y="200"/>
                      <a:pt x="1002" y="200"/>
                    </a:cubicBezTo>
                    <a:cubicBezTo>
                      <a:pt x="1268" y="200"/>
                      <a:pt x="1502" y="267"/>
                      <a:pt x="1769" y="334"/>
                    </a:cubicBezTo>
                    <a:lnTo>
                      <a:pt x="1802" y="167"/>
                    </a:lnTo>
                    <a:cubicBezTo>
                      <a:pt x="1569" y="34"/>
                      <a:pt x="1302" y="0"/>
                      <a:pt x="9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6" name="Google Shape;2186;p7"/>
              <p:cNvSpPr/>
              <p:nvPr/>
            </p:nvSpPr>
            <p:spPr>
              <a:xfrm>
                <a:off x="3693778" y="2762869"/>
                <a:ext cx="49412" cy="66326"/>
              </a:xfrm>
              <a:custGeom>
                <a:avLst/>
                <a:gdLst/>
                <a:ahLst/>
                <a:cxnLst/>
                <a:rect l="l" t="t" r="r" b="b"/>
                <a:pathLst>
                  <a:path w="2336" h="3136" extrusionOk="0">
                    <a:moveTo>
                      <a:pt x="1234" y="267"/>
                    </a:moveTo>
                    <a:lnTo>
                      <a:pt x="1768" y="2102"/>
                    </a:lnTo>
                    <a:lnTo>
                      <a:pt x="667" y="2102"/>
                    </a:lnTo>
                    <a:lnTo>
                      <a:pt x="1234" y="267"/>
                    </a:lnTo>
                    <a:close/>
                    <a:moveTo>
                      <a:pt x="967" y="0"/>
                    </a:moveTo>
                    <a:lnTo>
                      <a:pt x="0" y="3136"/>
                    </a:lnTo>
                    <a:lnTo>
                      <a:pt x="334" y="3136"/>
                    </a:lnTo>
                    <a:lnTo>
                      <a:pt x="600" y="2335"/>
                    </a:lnTo>
                    <a:lnTo>
                      <a:pt x="1835" y="2335"/>
                    </a:lnTo>
                    <a:lnTo>
                      <a:pt x="2102" y="3136"/>
                    </a:lnTo>
                    <a:lnTo>
                      <a:pt x="2335" y="3136"/>
                    </a:lnTo>
                    <a:lnTo>
                      <a:pt x="143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7" name="Google Shape;2187;p7"/>
              <p:cNvSpPr/>
              <p:nvPr/>
            </p:nvSpPr>
            <p:spPr>
              <a:xfrm>
                <a:off x="3771386" y="2762150"/>
                <a:ext cx="45880" cy="66348"/>
              </a:xfrm>
              <a:custGeom>
                <a:avLst/>
                <a:gdLst/>
                <a:ahLst/>
                <a:cxnLst/>
                <a:rect l="l" t="t" r="r" b="b"/>
                <a:pathLst>
                  <a:path w="2169" h="3137" extrusionOk="0">
                    <a:moveTo>
                      <a:pt x="0" y="1"/>
                    </a:moveTo>
                    <a:lnTo>
                      <a:pt x="0" y="3136"/>
                    </a:lnTo>
                    <a:lnTo>
                      <a:pt x="301" y="3136"/>
                    </a:lnTo>
                    <a:lnTo>
                      <a:pt x="301" y="501"/>
                    </a:lnTo>
                    <a:lnTo>
                      <a:pt x="1902" y="3136"/>
                    </a:lnTo>
                    <a:lnTo>
                      <a:pt x="2169" y="3136"/>
                    </a:lnTo>
                    <a:lnTo>
                      <a:pt x="2169" y="1"/>
                    </a:lnTo>
                    <a:lnTo>
                      <a:pt x="1935" y="1"/>
                    </a:lnTo>
                    <a:lnTo>
                      <a:pt x="1935" y="2569"/>
                    </a:lnTo>
                    <a:lnTo>
                      <a:pt x="33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8" name="Google Shape;2188;p7"/>
              <p:cNvSpPr/>
              <p:nvPr/>
            </p:nvSpPr>
            <p:spPr>
              <a:xfrm>
                <a:off x="3846880" y="2762150"/>
                <a:ext cx="44484" cy="67765"/>
              </a:xfrm>
              <a:custGeom>
                <a:avLst/>
                <a:gdLst/>
                <a:ahLst/>
                <a:cxnLst/>
                <a:rect l="l" t="t" r="r" b="b"/>
                <a:pathLst>
                  <a:path w="2103" h="3204" extrusionOk="0">
                    <a:moveTo>
                      <a:pt x="1201" y="1"/>
                    </a:moveTo>
                    <a:cubicBezTo>
                      <a:pt x="768" y="1"/>
                      <a:pt x="501" y="101"/>
                      <a:pt x="267" y="368"/>
                    </a:cubicBezTo>
                    <a:cubicBezTo>
                      <a:pt x="67" y="601"/>
                      <a:pt x="1" y="1035"/>
                      <a:pt x="1" y="1569"/>
                    </a:cubicBezTo>
                    <a:cubicBezTo>
                      <a:pt x="1" y="2169"/>
                      <a:pt x="67" y="2569"/>
                      <a:pt x="234" y="2836"/>
                    </a:cubicBezTo>
                    <a:cubicBezTo>
                      <a:pt x="401" y="3070"/>
                      <a:pt x="701" y="3203"/>
                      <a:pt x="1101" y="3203"/>
                    </a:cubicBezTo>
                    <a:cubicBezTo>
                      <a:pt x="1235" y="3203"/>
                      <a:pt x="1335" y="3203"/>
                      <a:pt x="1435" y="3170"/>
                    </a:cubicBezTo>
                    <a:cubicBezTo>
                      <a:pt x="1568" y="3136"/>
                      <a:pt x="1635" y="3136"/>
                      <a:pt x="1735" y="3070"/>
                    </a:cubicBezTo>
                    <a:cubicBezTo>
                      <a:pt x="1835" y="3036"/>
                      <a:pt x="1869" y="3036"/>
                      <a:pt x="1902" y="3003"/>
                    </a:cubicBezTo>
                    <a:cubicBezTo>
                      <a:pt x="1935" y="2970"/>
                      <a:pt x="2035" y="2970"/>
                      <a:pt x="2069" y="2903"/>
                    </a:cubicBezTo>
                    <a:lnTo>
                      <a:pt x="2102" y="2903"/>
                    </a:lnTo>
                    <a:lnTo>
                      <a:pt x="2102" y="1535"/>
                    </a:lnTo>
                    <a:lnTo>
                      <a:pt x="1235" y="1535"/>
                    </a:lnTo>
                    <a:lnTo>
                      <a:pt x="1235" y="1802"/>
                    </a:lnTo>
                    <a:lnTo>
                      <a:pt x="1835" y="1802"/>
                    </a:lnTo>
                    <a:lnTo>
                      <a:pt x="1835" y="2836"/>
                    </a:lnTo>
                    <a:cubicBezTo>
                      <a:pt x="1668" y="2903"/>
                      <a:pt x="1435" y="2970"/>
                      <a:pt x="1201" y="2970"/>
                    </a:cubicBezTo>
                    <a:cubicBezTo>
                      <a:pt x="868" y="2970"/>
                      <a:pt x="668" y="2836"/>
                      <a:pt x="534" y="2636"/>
                    </a:cubicBezTo>
                    <a:cubicBezTo>
                      <a:pt x="401" y="2403"/>
                      <a:pt x="334" y="2069"/>
                      <a:pt x="334" y="1569"/>
                    </a:cubicBezTo>
                    <a:cubicBezTo>
                      <a:pt x="334" y="1369"/>
                      <a:pt x="334" y="1202"/>
                      <a:pt x="367" y="1035"/>
                    </a:cubicBezTo>
                    <a:cubicBezTo>
                      <a:pt x="401" y="868"/>
                      <a:pt x="401" y="768"/>
                      <a:pt x="501" y="668"/>
                    </a:cubicBezTo>
                    <a:cubicBezTo>
                      <a:pt x="568" y="535"/>
                      <a:pt x="601" y="501"/>
                      <a:pt x="701" y="401"/>
                    </a:cubicBezTo>
                    <a:cubicBezTo>
                      <a:pt x="768" y="334"/>
                      <a:pt x="868" y="334"/>
                      <a:pt x="935" y="268"/>
                    </a:cubicBezTo>
                    <a:cubicBezTo>
                      <a:pt x="1035" y="234"/>
                      <a:pt x="1101" y="234"/>
                      <a:pt x="1235" y="234"/>
                    </a:cubicBezTo>
                    <a:cubicBezTo>
                      <a:pt x="1435" y="234"/>
                      <a:pt x="1602" y="268"/>
                      <a:pt x="1735" y="334"/>
                    </a:cubicBezTo>
                    <a:lnTo>
                      <a:pt x="1735" y="735"/>
                    </a:lnTo>
                    <a:lnTo>
                      <a:pt x="2002" y="735"/>
                    </a:lnTo>
                    <a:lnTo>
                      <a:pt x="2002" y="168"/>
                    </a:lnTo>
                    <a:cubicBezTo>
                      <a:pt x="1735" y="34"/>
                      <a:pt x="1468" y="1"/>
                      <a:pt x="12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9" name="Google Shape;2189;p7"/>
              <p:cNvSpPr/>
              <p:nvPr/>
            </p:nvSpPr>
            <p:spPr>
              <a:xfrm>
                <a:off x="3921675" y="2762869"/>
                <a:ext cx="35304" cy="66326"/>
              </a:xfrm>
              <a:custGeom>
                <a:avLst/>
                <a:gdLst/>
                <a:ahLst/>
                <a:cxnLst/>
                <a:rect l="l" t="t" r="r" b="b"/>
                <a:pathLst>
                  <a:path w="1669" h="3136" extrusionOk="0">
                    <a:moveTo>
                      <a:pt x="0" y="0"/>
                    </a:moveTo>
                    <a:lnTo>
                      <a:pt x="0" y="3136"/>
                    </a:lnTo>
                    <a:lnTo>
                      <a:pt x="1668" y="3136"/>
                    </a:lnTo>
                    <a:lnTo>
                      <a:pt x="1635" y="2869"/>
                    </a:lnTo>
                    <a:lnTo>
                      <a:pt x="301" y="2869"/>
                    </a:lnTo>
                    <a:lnTo>
                      <a:pt x="301" y="1635"/>
                    </a:lnTo>
                    <a:lnTo>
                      <a:pt x="1535" y="1635"/>
                    </a:lnTo>
                    <a:lnTo>
                      <a:pt x="1535" y="1368"/>
                    </a:lnTo>
                    <a:lnTo>
                      <a:pt x="334" y="1368"/>
                    </a:lnTo>
                    <a:lnTo>
                      <a:pt x="334" y="234"/>
                    </a:lnTo>
                    <a:lnTo>
                      <a:pt x="1635" y="234"/>
                    </a:lnTo>
                    <a:lnTo>
                      <a:pt x="166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0" name="Google Shape;2190;p7"/>
              <p:cNvSpPr/>
              <p:nvPr/>
            </p:nvSpPr>
            <p:spPr>
              <a:xfrm>
                <a:off x="3984477" y="2762150"/>
                <a:ext cx="33167" cy="66348"/>
              </a:xfrm>
              <a:custGeom>
                <a:avLst/>
                <a:gdLst/>
                <a:ahLst/>
                <a:cxnLst/>
                <a:rect l="l" t="t" r="r" b="b"/>
                <a:pathLst>
                  <a:path w="1568" h="3137" extrusionOk="0">
                    <a:moveTo>
                      <a:pt x="0" y="1"/>
                    </a:moveTo>
                    <a:lnTo>
                      <a:pt x="0" y="3136"/>
                    </a:lnTo>
                    <a:lnTo>
                      <a:pt x="1568" y="3136"/>
                    </a:lnTo>
                    <a:lnTo>
                      <a:pt x="1535" y="2870"/>
                    </a:lnTo>
                    <a:lnTo>
                      <a:pt x="334" y="2870"/>
                    </a:lnTo>
                    <a:lnTo>
                      <a:pt x="33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1" name="Google Shape;2191;p7"/>
              <p:cNvSpPr/>
              <p:nvPr/>
            </p:nvSpPr>
            <p:spPr>
              <a:xfrm>
                <a:off x="4043027" y="2762869"/>
                <a:ext cx="35304" cy="66326"/>
              </a:xfrm>
              <a:custGeom>
                <a:avLst/>
                <a:gdLst/>
                <a:ahLst/>
                <a:cxnLst/>
                <a:rect l="l" t="t" r="r" b="b"/>
                <a:pathLst>
                  <a:path w="1669" h="3136" extrusionOk="0">
                    <a:moveTo>
                      <a:pt x="1" y="0"/>
                    </a:moveTo>
                    <a:lnTo>
                      <a:pt x="1" y="3136"/>
                    </a:lnTo>
                    <a:lnTo>
                      <a:pt x="1669" y="3136"/>
                    </a:lnTo>
                    <a:lnTo>
                      <a:pt x="1635" y="2869"/>
                    </a:lnTo>
                    <a:lnTo>
                      <a:pt x="301" y="2869"/>
                    </a:lnTo>
                    <a:lnTo>
                      <a:pt x="301" y="1635"/>
                    </a:lnTo>
                    <a:lnTo>
                      <a:pt x="1569" y="1635"/>
                    </a:lnTo>
                    <a:lnTo>
                      <a:pt x="1569" y="1368"/>
                    </a:lnTo>
                    <a:lnTo>
                      <a:pt x="334" y="1368"/>
                    </a:lnTo>
                    <a:lnTo>
                      <a:pt x="334" y="234"/>
                    </a:lnTo>
                    <a:lnTo>
                      <a:pt x="1635" y="234"/>
                    </a:lnTo>
                    <a:lnTo>
                      <a:pt x="166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2" name="Google Shape;2192;p7"/>
              <p:cNvSpPr/>
              <p:nvPr/>
            </p:nvSpPr>
            <p:spPr>
              <a:xfrm>
                <a:off x="4104411" y="2762869"/>
                <a:ext cx="40253" cy="67046"/>
              </a:xfrm>
              <a:custGeom>
                <a:avLst/>
                <a:gdLst/>
                <a:ahLst/>
                <a:cxnLst/>
                <a:rect l="l" t="t" r="r" b="b"/>
                <a:pathLst>
                  <a:path w="1903" h="3170" extrusionOk="0">
                    <a:moveTo>
                      <a:pt x="935" y="0"/>
                    </a:moveTo>
                    <a:cubicBezTo>
                      <a:pt x="835" y="0"/>
                      <a:pt x="668" y="34"/>
                      <a:pt x="568" y="34"/>
                    </a:cubicBezTo>
                    <a:cubicBezTo>
                      <a:pt x="501" y="34"/>
                      <a:pt x="368" y="134"/>
                      <a:pt x="268" y="167"/>
                    </a:cubicBezTo>
                    <a:cubicBezTo>
                      <a:pt x="201" y="200"/>
                      <a:pt x="101" y="300"/>
                      <a:pt x="68" y="401"/>
                    </a:cubicBezTo>
                    <a:cubicBezTo>
                      <a:pt x="34" y="534"/>
                      <a:pt x="1" y="667"/>
                      <a:pt x="1" y="801"/>
                    </a:cubicBezTo>
                    <a:cubicBezTo>
                      <a:pt x="1" y="1001"/>
                      <a:pt x="34" y="1168"/>
                      <a:pt x="168" y="1301"/>
                    </a:cubicBezTo>
                    <a:cubicBezTo>
                      <a:pt x="268" y="1401"/>
                      <a:pt x="435" y="1501"/>
                      <a:pt x="668" y="1568"/>
                    </a:cubicBezTo>
                    <a:lnTo>
                      <a:pt x="935" y="1668"/>
                    </a:lnTo>
                    <a:cubicBezTo>
                      <a:pt x="1035" y="1701"/>
                      <a:pt x="1102" y="1701"/>
                      <a:pt x="1168" y="1735"/>
                    </a:cubicBezTo>
                    <a:cubicBezTo>
                      <a:pt x="1202" y="1802"/>
                      <a:pt x="1268" y="1802"/>
                      <a:pt x="1335" y="1835"/>
                    </a:cubicBezTo>
                    <a:lnTo>
                      <a:pt x="1435" y="1968"/>
                    </a:lnTo>
                    <a:cubicBezTo>
                      <a:pt x="1502" y="2002"/>
                      <a:pt x="1502" y="2002"/>
                      <a:pt x="1535" y="2068"/>
                    </a:cubicBezTo>
                    <a:cubicBezTo>
                      <a:pt x="1569" y="2168"/>
                      <a:pt x="1569" y="2202"/>
                      <a:pt x="1569" y="2302"/>
                    </a:cubicBezTo>
                    <a:cubicBezTo>
                      <a:pt x="1569" y="2502"/>
                      <a:pt x="1535" y="2635"/>
                      <a:pt x="1402" y="2736"/>
                    </a:cubicBezTo>
                    <a:cubicBezTo>
                      <a:pt x="1268" y="2869"/>
                      <a:pt x="1102" y="2902"/>
                      <a:pt x="902" y="2902"/>
                    </a:cubicBezTo>
                    <a:cubicBezTo>
                      <a:pt x="835" y="2902"/>
                      <a:pt x="701" y="2902"/>
                      <a:pt x="568" y="2869"/>
                    </a:cubicBezTo>
                    <a:cubicBezTo>
                      <a:pt x="435" y="2836"/>
                      <a:pt x="368" y="2802"/>
                      <a:pt x="334" y="2802"/>
                    </a:cubicBezTo>
                    <a:cubicBezTo>
                      <a:pt x="268" y="2802"/>
                      <a:pt x="201" y="2736"/>
                      <a:pt x="101" y="2702"/>
                    </a:cubicBezTo>
                    <a:lnTo>
                      <a:pt x="34" y="2969"/>
                    </a:lnTo>
                    <a:cubicBezTo>
                      <a:pt x="268" y="3069"/>
                      <a:pt x="568" y="3169"/>
                      <a:pt x="935" y="3169"/>
                    </a:cubicBezTo>
                    <a:cubicBezTo>
                      <a:pt x="1235" y="3169"/>
                      <a:pt x="1502" y="3069"/>
                      <a:pt x="1669" y="2902"/>
                    </a:cubicBezTo>
                    <a:cubicBezTo>
                      <a:pt x="1836" y="2736"/>
                      <a:pt x="1902" y="2535"/>
                      <a:pt x="1902" y="2235"/>
                    </a:cubicBezTo>
                    <a:cubicBezTo>
                      <a:pt x="1902" y="2168"/>
                      <a:pt x="1869" y="2035"/>
                      <a:pt x="1869" y="2002"/>
                    </a:cubicBezTo>
                    <a:cubicBezTo>
                      <a:pt x="1869" y="1968"/>
                      <a:pt x="1836" y="1868"/>
                      <a:pt x="1836" y="1835"/>
                    </a:cubicBezTo>
                    <a:cubicBezTo>
                      <a:pt x="1836" y="1802"/>
                      <a:pt x="1769" y="1802"/>
                      <a:pt x="1735" y="1701"/>
                    </a:cubicBezTo>
                    <a:cubicBezTo>
                      <a:pt x="1702" y="1635"/>
                      <a:pt x="1602" y="1635"/>
                      <a:pt x="1602" y="1568"/>
                    </a:cubicBezTo>
                    <a:cubicBezTo>
                      <a:pt x="1602" y="1535"/>
                      <a:pt x="1569" y="1535"/>
                      <a:pt x="1502" y="1501"/>
                    </a:cubicBezTo>
                    <a:cubicBezTo>
                      <a:pt x="1402" y="1468"/>
                      <a:pt x="1369" y="1401"/>
                      <a:pt x="1335" y="1401"/>
                    </a:cubicBezTo>
                    <a:cubicBezTo>
                      <a:pt x="1268" y="1401"/>
                      <a:pt x="1235" y="1401"/>
                      <a:pt x="1135" y="1368"/>
                    </a:cubicBezTo>
                    <a:cubicBezTo>
                      <a:pt x="1102" y="1335"/>
                      <a:pt x="1068" y="1335"/>
                      <a:pt x="1068" y="1335"/>
                    </a:cubicBezTo>
                    <a:lnTo>
                      <a:pt x="768" y="1234"/>
                    </a:lnTo>
                    <a:cubicBezTo>
                      <a:pt x="568" y="1168"/>
                      <a:pt x="435" y="1068"/>
                      <a:pt x="401" y="1034"/>
                    </a:cubicBezTo>
                    <a:cubicBezTo>
                      <a:pt x="368" y="1001"/>
                      <a:pt x="334" y="868"/>
                      <a:pt x="334" y="767"/>
                    </a:cubicBezTo>
                    <a:cubicBezTo>
                      <a:pt x="334" y="367"/>
                      <a:pt x="535" y="200"/>
                      <a:pt x="1002" y="200"/>
                    </a:cubicBezTo>
                    <a:cubicBezTo>
                      <a:pt x="1235" y="200"/>
                      <a:pt x="1502" y="267"/>
                      <a:pt x="1735" y="334"/>
                    </a:cubicBezTo>
                    <a:lnTo>
                      <a:pt x="1769" y="167"/>
                    </a:lnTo>
                    <a:cubicBezTo>
                      <a:pt x="1535" y="34"/>
                      <a:pt x="1268" y="0"/>
                      <a:pt x="93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93" name="Google Shape;2193;p7"/>
            <p:cNvSpPr/>
            <p:nvPr/>
          </p:nvSpPr>
          <p:spPr>
            <a:xfrm>
              <a:off x="5542400" y="2719839"/>
              <a:ext cx="661862" cy="132653"/>
            </a:xfrm>
            <a:custGeom>
              <a:avLst/>
              <a:gdLst/>
              <a:ahLst/>
              <a:cxnLst/>
              <a:rect l="l" t="t" r="r" b="b"/>
              <a:pathLst>
                <a:path w="31290" h="6272" extrusionOk="0">
                  <a:moveTo>
                    <a:pt x="1068" y="0"/>
                  </a:moveTo>
                  <a:cubicBezTo>
                    <a:pt x="468" y="0"/>
                    <a:pt x="1" y="467"/>
                    <a:pt x="1" y="1034"/>
                  </a:cubicBezTo>
                  <a:lnTo>
                    <a:pt x="1" y="5204"/>
                  </a:lnTo>
                  <a:cubicBezTo>
                    <a:pt x="1" y="5804"/>
                    <a:pt x="468" y="6271"/>
                    <a:pt x="1068" y="6271"/>
                  </a:cubicBezTo>
                  <a:lnTo>
                    <a:pt x="30256" y="6271"/>
                  </a:lnTo>
                  <a:cubicBezTo>
                    <a:pt x="30823" y="6271"/>
                    <a:pt x="31290" y="5804"/>
                    <a:pt x="31290" y="5204"/>
                  </a:cubicBezTo>
                  <a:lnTo>
                    <a:pt x="31290" y="1034"/>
                  </a:lnTo>
                  <a:cubicBezTo>
                    <a:pt x="31290" y="467"/>
                    <a:pt x="30823" y="0"/>
                    <a:pt x="3025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4" name="Google Shape;2194;p7"/>
            <p:cNvSpPr/>
            <p:nvPr/>
          </p:nvSpPr>
          <p:spPr>
            <a:xfrm>
              <a:off x="2945148" y="2720188"/>
              <a:ext cx="397265" cy="131955"/>
            </a:xfrm>
            <a:custGeom>
              <a:avLst/>
              <a:gdLst/>
              <a:ahLst/>
              <a:cxnLst/>
              <a:rect l="l" t="t" r="r" b="b"/>
              <a:pathLst>
                <a:path w="18781" h="6239" extrusionOk="0">
                  <a:moveTo>
                    <a:pt x="1034" y="0"/>
                  </a:moveTo>
                  <a:cubicBezTo>
                    <a:pt x="467" y="0"/>
                    <a:pt x="0" y="467"/>
                    <a:pt x="0" y="1034"/>
                  </a:cubicBezTo>
                  <a:lnTo>
                    <a:pt x="0" y="5204"/>
                  </a:lnTo>
                  <a:cubicBezTo>
                    <a:pt x="0" y="5804"/>
                    <a:pt x="467" y="6238"/>
                    <a:pt x="1034" y="6238"/>
                  </a:cubicBezTo>
                  <a:lnTo>
                    <a:pt x="17713" y="6238"/>
                  </a:lnTo>
                  <a:cubicBezTo>
                    <a:pt x="18280" y="6238"/>
                    <a:pt x="18780" y="5804"/>
                    <a:pt x="18780" y="5204"/>
                  </a:cubicBezTo>
                  <a:lnTo>
                    <a:pt x="18780" y="1034"/>
                  </a:lnTo>
                  <a:cubicBezTo>
                    <a:pt x="18780" y="467"/>
                    <a:pt x="18313" y="0"/>
                    <a:pt x="1771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95" name="Google Shape;2195;p7"/>
            <p:cNvGrpSpPr/>
            <p:nvPr/>
          </p:nvGrpSpPr>
          <p:grpSpPr>
            <a:xfrm>
              <a:off x="3005814" y="2751585"/>
              <a:ext cx="272381" cy="69160"/>
              <a:chOff x="3005814" y="2766401"/>
              <a:chExt cx="272381" cy="69160"/>
            </a:xfrm>
          </p:grpSpPr>
          <p:sp>
            <p:nvSpPr>
              <p:cNvPr id="2196" name="Google Shape;2196;p7"/>
              <p:cNvSpPr/>
              <p:nvPr/>
            </p:nvSpPr>
            <p:spPr>
              <a:xfrm>
                <a:off x="3005814" y="2767099"/>
                <a:ext cx="30375" cy="67046"/>
              </a:xfrm>
              <a:custGeom>
                <a:avLst/>
                <a:gdLst/>
                <a:ahLst/>
                <a:cxnLst/>
                <a:rect l="l" t="t" r="r" b="b"/>
                <a:pathLst>
                  <a:path w="1436" h="3170" extrusionOk="0">
                    <a:moveTo>
                      <a:pt x="668" y="0"/>
                    </a:moveTo>
                    <a:lnTo>
                      <a:pt x="1" y="334"/>
                    </a:lnTo>
                    <a:lnTo>
                      <a:pt x="101" y="567"/>
                    </a:lnTo>
                    <a:lnTo>
                      <a:pt x="635" y="301"/>
                    </a:lnTo>
                    <a:lnTo>
                      <a:pt x="635" y="2936"/>
                    </a:lnTo>
                    <a:lnTo>
                      <a:pt x="101" y="2936"/>
                    </a:lnTo>
                    <a:lnTo>
                      <a:pt x="101" y="3169"/>
                    </a:lnTo>
                    <a:lnTo>
                      <a:pt x="1435" y="3169"/>
                    </a:lnTo>
                    <a:lnTo>
                      <a:pt x="1435" y="2936"/>
                    </a:lnTo>
                    <a:lnTo>
                      <a:pt x="968" y="2936"/>
                    </a:lnTo>
                    <a:lnTo>
                      <a:pt x="96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7" name="Google Shape;2197;p7"/>
              <p:cNvSpPr/>
              <p:nvPr/>
            </p:nvSpPr>
            <p:spPr>
              <a:xfrm>
                <a:off x="3062270" y="2766401"/>
                <a:ext cx="38836" cy="69160"/>
              </a:xfrm>
              <a:custGeom>
                <a:avLst/>
                <a:gdLst/>
                <a:ahLst/>
                <a:cxnLst/>
                <a:rect l="l" t="t" r="r" b="b"/>
                <a:pathLst>
                  <a:path w="1836" h="3270" extrusionOk="0">
                    <a:moveTo>
                      <a:pt x="968" y="300"/>
                    </a:moveTo>
                    <a:cubicBezTo>
                      <a:pt x="1068" y="300"/>
                      <a:pt x="1168" y="367"/>
                      <a:pt x="1268" y="400"/>
                    </a:cubicBezTo>
                    <a:cubicBezTo>
                      <a:pt x="1335" y="467"/>
                      <a:pt x="1401" y="467"/>
                      <a:pt x="1435" y="534"/>
                    </a:cubicBezTo>
                    <a:cubicBezTo>
                      <a:pt x="1468" y="634"/>
                      <a:pt x="1501" y="701"/>
                      <a:pt x="1535" y="734"/>
                    </a:cubicBezTo>
                    <a:cubicBezTo>
                      <a:pt x="1602" y="801"/>
                      <a:pt x="1602" y="867"/>
                      <a:pt x="1635" y="1001"/>
                    </a:cubicBezTo>
                    <a:cubicBezTo>
                      <a:pt x="1668" y="1134"/>
                      <a:pt x="1668" y="1234"/>
                      <a:pt x="1668" y="1334"/>
                    </a:cubicBezTo>
                    <a:lnTo>
                      <a:pt x="1668" y="1701"/>
                    </a:lnTo>
                    <a:lnTo>
                      <a:pt x="1668" y="1968"/>
                    </a:lnTo>
                    <a:lnTo>
                      <a:pt x="1668" y="2202"/>
                    </a:lnTo>
                    <a:cubicBezTo>
                      <a:pt x="1668" y="2302"/>
                      <a:pt x="1668" y="2402"/>
                      <a:pt x="1635" y="2468"/>
                    </a:cubicBezTo>
                    <a:cubicBezTo>
                      <a:pt x="1602" y="2502"/>
                      <a:pt x="1602" y="2635"/>
                      <a:pt x="1535" y="2669"/>
                    </a:cubicBezTo>
                    <a:cubicBezTo>
                      <a:pt x="1501" y="2702"/>
                      <a:pt x="1468" y="2802"/>
                      <a:pt x="1435" y="2835"/>
                    </a:cubicBezTo>
                    <a:cubicBezTo>
                      <a:pt x="1368" y="2869"/>
                      <a:pt x="1335" y="2935"/>
                      <a:pt x="1268" y="2969"/>
                    </a:cubicBezTo>
                    <a:cubicBezTo>
                      <a:pt x="1168" y="3002"/>
                      <a:pt x="1101" y="3002"/>
                      <a:pt x="1001" y="3002"/>
                    </a:cubicBezTo>
                    <a:cubicBezTo>
                      <a:pt x="934" y="3002"/>
                      <a:pt x="834" y="3002"/>
                      <a:pt x="768" y="2969"/>
                    </a:cubicBezTo>
                    <a:cubicBezTo>
                      <a:pt x="668" y="2902"/>
                      <a:pt x="634" y="2902"/>
                      <a:pt x="601" y="2835"/>
                    </a:cubicBezTo>
                    <a:cubicBezTo>
                      <a:pt x="567" y="2735"/>
                      <a:pt x="501" y="2702"/>
                      <a:pt x="467" y="2635"/>
                    </a:cubicBezTo>
                    <a:cubicBezTo>
                      <a:pt x="434" y="2535"/>
                      <a:pt x="434" y="2468"/>
                      <a:pt x="367" y="2335"/>
                    </a:cubicBezTo>
                    <a:cubicBezTo>
                      <a:pt x="334" y="2202"/>
                      <a:pt x="334" y="2102"/>
                      <a:pt x="334" y="2001"/>
                    </a:cubicBezTo>
                    <a:lnTo>
                      <a:pt x="334" y="1635"/>
                    </a:lnTo>
                    <a:lnTo>
                      <a:pt x="334" y="1334"/>
                    </a:lnTo>
                    <a:lnTo>
                      <a:pt x="334" y="1034"/>
                    </a:lnTo>
                    <a:cubicBezTo>
                      <a:pt x="334" y="967"/>
                      <a:pt x="334" y="867"/>
                      <a:pt x="367" y="801"/>
                    </a:cubicBezTo>
                    <a:cubicBezTo>
                      <a:pt x="434" y="701"/>
                      <a:pt x="434" y="667"/>
                      <a:pt x="467" y="600"/>
                    </a:cubicBezTo>
                    <a:cubicBezTo>
                      <a:pt x="501" y="500"/>
                      <a:pt x="534" y="467"/>
                      <a:pt x="601" y="434"/>
                    </a:cubicBezTo>
                    <a:cubicBezTo>
                      <a:pt x="634" y="367"/>
                      <a:pt x="734" y="367"/>
                      <a:pt x="768" y="334"/>
                    </a:cubicBezTo>
                    <a:cubicBezTo>
                      <a:pt x="801" y="300"/>
                      <a:pt x="868" y="300"/>
                      <a:pt x="968" y="300"/>
                    </a:cubicBezTo>
                    <a:close/>
                    <a:moveTo>
                      <a:pt x="934" y="0"/>
                    </a:moveTo>
                    <a:cubicBezTo>
                      <a:pt x="801" y="0"/>
                      <a:pt x="668" y="0"/>
                      <a:pt x="601" y="33"/>
                    </a:cubicBezTo>
                    <a:cubicBezTo>
                      <a:pt x="501" y="67"/>
                      <a:pt x="434" y="133"/>
                      <a:pt x="334" y="200"/>
                    </a:cubicBezTo>
                    <a:cubicBezTo>
                      <a:pt x="267" y="300"/>
                      <a:pt x="234" y="367"/>
                      <a:pt x="167" y="467"/>
                    </a:cubicBezTo>
                    <a:cubicBezTo>
                      <a:pt x="134" y="534"/>
                      <a:pt x="100" y="667"/>
                      <a:pt x="100" y="801"/>
                    </a:cubicBezTo>
                    <a:cubicBezTo>
                      <a:pt x="100" y="934"/>
                      <a:pt x="34" y="1034"/>
                      <a:pt x="34" y="1168"/>
                    </a:cubicBezTo>
                    <a:lnTo>
                      <a:pt x="34" y="1635"/>
                    </a:lnTo>
                    <a:cubicBezTo>
                      <a:pt x="34" y="1768"/>
                      <a:pt x="0" y="1868"/>
                      <a:pt x="0" y="2001"/>
                    </a:cubicBezTo>
                    <a:cubicBezTo>
                      <a:pt x="0" y="2135"/>
                      <a:pt x="0" y="2202"/>
                      <a:pt x="34" y="2335"/>
                    </a:cubicBezTo>
                    <a:cubicBezTo>
                      <a:pt x="100" y="2468"/>
                      <a:pt x="100" y="2535"/>
                      <a:pt x="134" y="2635"/>
                    </a:cubicBezTo>
                    <a:lnTo>
                      <a:pt x="267" y="2869"/>
                    </a:lnTo>
                    <a:cubicBezTo>
                      <a:pt x="301" y="2969"/>
                      <a:pt x="367" y="3036"/>
                      <a:pt x="434" y="3102"/>
                    </a:cubicBezTo>
                    <a:cubicBezTo>
                      <a:pt x="467" y="3136"/>
                      <a:pt x="534" y="3169"/>
                      <a:pt x="634" y="3202"/>
                    </a:cubicBezTo>
                    <a:cubicBezTo>
                      <a:pt x="701" y="3269"/>
                      <a:pt x="801" y="3269"/>
                      <a:pt x="934" y="3269"/>
                    </a:cubicBezTo>
                    <a:cubicBezTo>
                      <a:pt x="1001" y="3269"/>
                      <a:pt x="1135" y="3269"/>
                      <a:pt x="1201" y="3202"/>
                    </a:cubicBezTo>
                    <a:cubicBezTo>
                      <a:pt x="1301" y="3169"/>
                      <a:pt x="1335" y="3169"/>
                      <a:pt x="1435" y="3102"/>
                    </a:cubicBezTo>
                    <a:cubicBezTo>
                      <a:pt x="1501" y="3002"/>
                      <a:pt x="1568" y="2969"/>
                      <a:pt x="1602" y="2869"/>
                    </a:cubicBezTo>
                    <a:lnTo>
                      <a:pt x="1735" y="2635"/>
                    </a:lnTo>
                    <a:cubicBezTo>
                      <a:pt x="1768" y="2535"/>
                      <a:pt x="1768" y="2468"/>
                      <a:pt x="1802" y="2335"/>
                    </a:cubicBezTo>
                    <a:cubicBezTo>
                      <a:pt x="1835" y="2202"/>
                      <a:pt x="1835" y="2135"/>
                      <a:pt x="1835" y="2001"/>
                    </a:cubicBezTo>
                    <a:lnTo>
                      <a:pt x="1835" y="1635"/>
                    </a:lnTo>
                    <a:lnTo>
                      <a:pt x="1835" y="1268"/>
                    </a:lnTo>
                    <a:cubicBezTo>
                      <a:pt x="1835" y="1134"/>
                      <a:pt x="1835" y="1034"/>
                      <a:pt x="1802" y="901"/>
                    </a:cubicBezTo>
                    <a:cubicBezTo>
                      <a:pt x="1768" y="801"/>
                      <a:pt x="1768" y="701"/>
                      <a:pt x="1735" y="634"/>
                    </a:cubicBezTo>
                    <a:lnTo>
                      <a:pt x="1602" y="367"/>
                    </a:lnTo>
                    <a:cubicBezTo>
                      <a:pt x="1535" y="300"/>
                      <a:pt x="1468" y="200"/>
                      <a:pt x="1435" y="167"/>
                    </a:cubicBezTo>
                    <a:cubicBezTo>
                      <a:pt x="1401" y="133"/>
                      <a:pt x="1301" y="67"/>
                      <a:pt x="1201" y="33"/>
                    </a:cubicBezTo>
                    <a:cubicBezTo>
                      <a:pt x="1135" y="0"/>
                      <a:pt x="1034" y="0"/>
                      <a:pt x="9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8" name="Google Shape;2198;p7"/>
              <p:cNvSpPr/>
              <p:nvPr/>
            </p:nvSpPr>
            <p:spPr>
              <a:xfrm>
                <a:off x="3132115" y="2791083"/>
                <a:ext cx="9201" cy="40946"/>
              </a:xfrm>
              <a:custGeom>
                <a:avLst/>
                <a:gdLst/>
                <a:ahLst/>
                <a:cxnLst/>
                <a:rect l="l" t="t" r="r" b="b"/>
                <a:pathLst>
                  <a:path w="435" h="1936" extrusionOk="0">
                    <a:moveTo>
                      <a:pt x="1" y="1"/>
                    </a:moveTo>
                    <a:lnTo>
                      <a:pt x="1" y="501"/>
                    </a:lnTo>
                    <a:lnTo>
                      <a:pt x="434" y="501"/>
                    </a:lnTo>
                    <a:lnTo>
                      <a:pt x="434" y="1"/>
                    </a:lnTo>
                    <a:close/>
                    <a:moveTo>
                      <a:pt x="1" y="1468"/>
                    </a:moveTo>
                    <a:lnTo>
                      <a:pt x="1" y="1935"/>
                    </a:lnTo>
                    <a:lnTo>
                      <a:pt x="434" y="1935"/>
                    </a:lnTo>
                    <a:lnTo>
                      <a:pt x="434" y="1468"/>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9" name="Google Shape;2199;p7"/>
              <p:cNvSpPr/>
              <p:nvPr/>
            </p:nvSpPr>
            <p:spPr>
              <a:xfrm>
                <a:off x="3169513" y="2768516"/>
                <a:ext cx="42368" cy="65628"/>
              </a:xfrm>
              <a:custGeom>
                <a:avLst/>
                <a:gdLst/>
                <a:ahLst/>
                <a:cxnLst/>
                <a:rect l="l" t="t" r="r" b="b"/>
                <a:pathLst>
                  <a:path w="2003" h="3103" extrusionOk="0">
                    <a:moveTo>
                      <a:pt x="835" y="0"/>
                    </a:moveTo>
                    <a:lnTo>
                      <a:pt x="1" y="2235"/>
                    </a:lnTo>
                    <a:lnTo>
                      <a:pt x="1" y="2502"/>
                    </a:lnTo>
                    <a:lnTo>
                      <a:pt x="1335" y="2502"/>
                    </a:lnTo>
                    <a:lnTo>
                      <a:pt x="1335" y="3102"/>
                    </a:lnTo>
                    <a:lnTo>
                      <a:pt x="1602" y="3102"/>
                    </a:lnTo>
                    <a:lnTo>
                      <a:pt x="1602" y="2502"/>
                    </a:lnTo>
                    <a:lnTo>
                      <a:pt x="2002" y="2502"/>
                    </a:lnTo>
                    <a:lnTo>
                      <a:pt x="2002" y="2235"/>
                    </a:lnTo>
                    <a:lnTo>
                      <a:pt x="1602" y="2235"/>
                    </a:lnTo>
                    <a:lnTo>
                      <a:pt x="1602" y="1168"/>
                    </a:lnTo>
                    <a:lnTo>
                      <a:pt x="1268" y="1168"/>
                    </a:lnTo>
                    <a:lnTo>
                      <a:pt x="1268" y="2235"/>
                    </a:lnTo>
                    <a:lnTo>
                      <a:pt x="268" y="2235"/>
                    </a:lnTo>
                    <a:lnTo>
                      <a:pt x="110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0" name="Google Shape;2200;p7"/>
              <p:cNvSpPr/>
              <p:nvPr/>
            </p:nvSpPr>
            <p:spPr>
              <a:xfrm>
                <a:off x="3240776" y="2768516"/>
                <a:ext cx="37419" cy="66326"/>
              </a:xfrm>
              <a:custGeom>
                <a:avLst/>
                <a:gdLst/>
                <a:ahLst/>
                <a:cxnLst/>
                <a:rect l="l" t="t" r="r" b="b"/>
                <a:pathLst>
                  <a:path w="1769" h="3136" extrusionOk="0">
                    <a:moveTo>
                      <a:pt x="101" y="0"/>
                    </a:moveTo>
                    <a:lnTo>
                      <a:pt x="101" y="1501"/>
                    </a:lnTo>
                    <a:lnTo>
                      <a:pt x="301" y="1568"/>
                    </a:lnTo>
                    <a:cubicBezTo>
                      <a:pt x="401" y="1434"/>
                      <a:pt x="635" y="1401"/>
                      <a:pt x="868" y="1401"/>
                    </a:cubicBezTo>
                    <a:cubicBezTo>
                      <a:pt x="1035" y="1401"/>
                      <a:pt x="1168" y="1501"/>
                      <a:pt x="1302" y="1601"/>
                    </a:cubicBezTo>
                    <a:cubicBezTo>
                      <a:pt x="1402" y="1735"/>
                      <a:pt x="1468" y="1935"/>
                      <a:pt x="1468" y="2202"/>
                    </a:cubicBezTo>
                    <a:cubicBezTo>
                      <a:pt x="1468" y="2402"/>
                      <a:pt x="1368" y="2635"/>
                      <a:pt x="1268" y="2769"/>
                    </a:cubicBezTo>
                    <a:cubicBezTo>
                      <a:pt x="1202" y="2902"/>
                      <a:pt x="1001" y="2936"/>
                      <a:pt x="768" y="2936"/>
                    </a:cubicBezTo>
                    <a:cubicBezTo>
                      <a:pt x="668" y="2936"/>
                      <a:pt x="534" y="2936"/>
                      <a:pt x="401" y="2902"/>
                    </a:cubicBezTo>
                    <a:cubicBezTo>
                      <a:pt x="268" y="2869"/>
                      <a:pt x="168" y="2835"/>
                      <a:pt x="67" y="2769"/>
                    </a:cubicBezTo>
                    <a:lnTo>
                      <a:pt x="1" y="3036"/>
                    </a:lnTo>
                    <a:cubicBezTo>
                      <a:pt x="34" y="3036"/>
                      <a:pt x="168" y="3069"/>
                      <a:pt x="334" y="3102"/>
                    </a:cubicBezTo>
                    <a:cubicBezTo>
                      <a:pt x="501" y="3136"/>
                      <a:pt x="601" y="3136"/>
                      <a:pt x="735" y="3136"/>
                    </a:cubicBezTo>
                    <a:cubicBezTo>
                      <a:pt x="1068" y="3136"/>
                      <a:pt x="1268" y="3036"/>
                      <a:pt x="1502" y="2902"/>
                    </a:cubicBezTo>
                    <a:cubicBezTo>
                      <a:pt x="1702" y="2769"/>
                      <a:pt x="1769" y="2535"/>
                      <a:pt x="1769" y="2235"/>
                    </a:cubicBezTo>
                    <a:cubicBezTo>
                      <a:pt x="1769" y="1901"/>
                      <a:pt x="1702" y="1701"/>
                      <a:pt x="1535" y="1468"/>
                    </a:cubicBezTo>
                    <a:cubicBezTo>
                      <a:pt x="1368" y="1268"/>
                      <a:pt x="1102" y="1201"/>
                      <a:pt x="868" y="1201"/>
                    </a:cubicBezTo>
                    <a:cubicBezTo>
                      <a:pt x="668" y="1201"/>
                      <a:pt x="434" y="1268"/>
                      <a:pt x="334" y="1368"/>
                    </a:cubicBezTo>
                    <a:lnTo>
                      <a:pt x="368" y="234"/>
                    </a:lnTo>
                    <a:lnTo>
                      <a:pt x="1602" y="234"/>
                    </a:lnTo>
                    <a:lnTo>
                      <a:pt x="160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201" name="Google Shape;2201;p7"/>
          <p:cNvGrpSpPr/>
          <p:nvPr/>
        </p:nvGrpSpPr>
        <p:grpSpPr>
          <a:xfrm>
            <a:off x="4240548" y="2707788"/>
            <a:ext cx="3259114" cy="135487"/>
            <a:chOff x="2945148" y="2923715"/>
            <a:chExt cx="3259114" cy="135487"/>
          </a:xfrm>
        </p:grpSpPr>
        <p:sp>
          <p:nvSpPr>
            <p:cNvPr id="2202" name="Google Shape;2202;p7"/>
            <p:cNvSpPr/>
            <p:nvPr/>
          </p:nvSpPr>
          <p:spPr>
            <a:xfrm>
              <a:off x="4608920" y="2927247"/>
              <a:ext cx="866470" cy="131955"/>
            </a:xfrm>
            <a:custGeom>
              <a:avLst/>
              <a:gdLst/>
              <a:ahLst/>
              <a:cxnLst/>
              <a:rect l="l" t="t" r="r" b="b"/>
              <a:pathLst>
                <a:path w="40963" h="6239" extrusionOk="0">
                  <a:moveTo>
                    <a:pt x="1034" y="1"/>
                  </a:moveTo>
                  <a:cubicBezTo>
                    <a:pt x="434" y="1"/>
                    <a:pt x="0" y="434"/>
                    <a:pt x="0" y="1035"/>
                  </a:cubicBezTo>
                  <a:lnTo>
                    <a:pt x="0" y="5204"/>
                  </a:lnTo>
                  <a:cubicBezTo>
                    <a:pt x="0" y="5772"/>
                    <a:pt x="434" y="6239"/>
                    <a:pt x="1034" y="6239"/>
                  </a:cubicBezTo>
                  <a:lnTo>
                    <a:pt x="39929" y="6239"/>
                  </a:lnTo>
                  <a:cubicBezTo>
                    <a:pt x="40529" y="6239"/>
                    <a:pt x="40963" y="5772"/>
                    <a:pt x="40963" y="5204"/>
                  </a:cubicBezTo>
                  <a:lnTo>
                    <a:pt x="40963" y="1035"/>
                  </a:lnTo>
                  <a:cubicBezTo>
                    <a:pt x="40963" y="434"/>
                    <a:pt x="40529" y="1"/>
                    <a:pt x="3992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03" name="Google Shape;2203;p7"/>
            <p:cNvGrpSpPr/>
            <p:nvPr/>
          </p:nvGrpSpPr>
          <p:grpSpPr>
            <a:xfrm>
              <a:off x="4645598" y="2957935"/>
              <a:ext cx="675971" cy="70578"/>
              <a:chOff x="4645598" y="2966755"/>
              <a:chExt cx="675971" cy="70578"/>
            </a:xfrm>
          </p:grpSpPr>
          <p:sp>
            <p:nvSpPr>
              <p:cNvPr id="2204" name="Google Shape;2204;p7"/>
              <p:cNvSpPr/>
              <p:nvPr/>
            </p:nvSpPr>
            <p:spPr>
              <a:xfrm>
                <a:off x="4645598" y="2968172"/>
                <a:ext cx="49412" cy="66326"/>
              </a:xfrm>
              <a:custGeom>
                <a:avLst/>
                <a:gdLst/>
                <a:ahLst/>
                <a:cxnLst/>
                <a:rect l="l" t="t" r="r" b="b"/>
                <a:pathLst>
                  <a:path w="2336" h="3136" extrusionOk="0">
                    <a:moveTo>
                      <a:pt x="1202" y="300"/>
                    </a:moveTo>
                    <a:lnTo>
                      <a:pt x="1769" y="2135"/>
                    </a:lnTo>
                    <a:lnTo>
                      <a:pt x="668" y="2135"/>
                    </a:lnTo>
                    <a:lnTo>
                      <a:pt x="1202" y="300"/>
                    </a:lnTo>
                    <a:close/>
                    <a:moveTo>
                      <a:pt x="968" y="0"/>
                    </a:moveTo>
                    <a:lnTo>
                      <a:pt x="1" y="3136"/>
                    </a:lnTo>
                    <a:lnTo>
                      <a:pt x="301" y="3136"/>
                    </a:lnTo>
                    <a:lnTo>
                      <a:pt x="535" y="2335"/>
                    </a:lnTo>
                    <a:lnTo>
                      <a:pt x="1802" y="2335"/>
                    </a:lnTo>
                    <a:lnTo>
                      <a:pt x="2036" y="3136"/>
                    </a:lnTo>
                    <a:lnTo>
                      <a:pt x="2336" y="3136"/>
                    </a:lnTo>
                    <a:lnTo>
                      <a:pt x="143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p7"/>
              <p:cNvSpPr/>
              <p:nvPr/>
            </p:nvSpPr>
            <p:spPr>
              <a:xfrm>
                <a:off x="4719695" y="2968172"/>
                <a:ext cx="26821" cy="67046"/>
              </a:xfrm>
              <a:custGeom>
                <a:avLst/>
                <a:gdLst/>
                <a:ahLst/>
                <a:cxnLst/>
                <a:rect l="l" t="t" r="r" b="b"/>
                <a:pathLst>
                  <a:path w="1268" h="3170" extrusionOk="0">
                    <a:moveTo>
                      <a:pt x="0" y="0"/>
                    </a:moveTo>
                    <a:lnTo>
                      <a:pt x="0" y="267"/>
                    </a:lnTo>
                    <a:lnTo>
                      <a:pt x="467" y="267"/>
                    </a:lnTo>
                    <a:lnTo>
                      <a:pt x="467" y="2936"/>
                    </a:lnTo>
                    <a:lnTo>
                      <a:pt x="0" y="2936"/>
                    </a:lnTo>
                    <a:lnTo>
                      <a:pt x="0" y="3169"/>
                    </a:lnTo>
                    <a:lnTo>
                      <a:pt x="1268" y="3169"/>
                    </a:lnTo>
                    <a:lnTo>
                      <a:pt x="1268" y="2936"/>
                    </a:lnTo>
                    <a:lnTo>
                      <a:pt x="801" y="2936"/>
                    </a:lnTo>
                    <a:lnTo>
                      <a:pt x="801" y="267"/>
                    </a:lnTo>
                    <a:lnTo>
                      <a:pt x="1268" y="267"/>
                    </a:lnTo>
                    <a:lnTo>
                      <a:pt x="126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6" name="Google Shape;2206;p7"/>
              <p:cNvSpPr/>
              <p:nvPr/>
            </p:nvSpPr>
            <p:spPr>
              <a:xfrm>
                <a:off x="4775432" y="2968172"/>
                <a:ext cx="43066" cy="68441"/>
              </a:xfrm>
              <a:custGeom>
                <a:avLst/>
                <a:gdLst/>
                <a:ahLst/>
                <a:cxnLst/>
                <a:rect l="l" t="t" r="r" b="b"/>
                <a:pathLst>
                  <a:path w="2036" h="3236" extrusionOk="0">
                    <a:moveTo>
                      <a:pt x="1168" y="267"/>
                    </a:moveTo>
                    <a:cubicBezTo>
                      <a:pt x="1201" y="267"/>
                      <a:pt x="1268" y="267"/>
                      <a:pt x="1335" y="300"/>
                    </a:cubicBezTo>
                    <a:cubicBezTo>
                      <a:pt x="1368" y="334"/>
                      <a:pt x="1402" y="334"/>
                      <a:pt x="1468" y="400"/>
                    </a:cubicBezTo>
                    <a:cubicBezTo>
                      <a:pt x="1502" y="434"/>
                      <a:pt x="1535" y="467"/>
                      <a:pt x="1535" y="501"/>
                    </a:cubicBezTo>
                    <a:cubicBezTo>
                      <a:pt x="1535" y="567"/>
                      <a:pt x="1568" y="634"/>
                      <a:pt x="1568" y="667"/>
                    </a:cubicBezTo>
                    <a:lnTo>
                      <a:pt x="1568" y="901"/>
                    </a:lnTo>
                    <a:cubicBezTo>
                      <a:pt x="1568" y="1001"/>
                      <a:pt x="1668" y="1068"/>
                      <a:pt x="1635" y="1134"/>
                    </a:cubicBezTo>
                    <a:cubicBezTo>
                      <a:pt x="1568" y="1234"/>
                      <a:pt x="1568" y="1268"/>
                      <a:pt x="1535" y="1301"/>
                    </a:cubicBezTo>
                    <a:lnTo>
                      <a:pt x="1402" y="1435"/>
                    </a:lnTo>
                    <a:cubicBezTo>
                      <a:pt x="1368" y="1468"/>
                      <a:pt x="1301" y="1468"/>
                      <a:pt x="1201" y="1501"/>
                    </a:cubicBezTo>
                    <a:cubicBezTo>
                      <a:pt x="1101" y="1568"/>
                      <a:pt x="1035" y="1568"/>
                      <a:pt x="968" y="1568"/>
                    </a:cubicBezTo>
                    <a:lnTo>
                      <a:pt x="401" y="1568"/>
                    </a:lnTo>
                    <a:lnTo>
                      <a:pt x="401" y="267"/>
                    </a:lnTo>
                    <a:close/>
                    <a:moveTo>
                      <a:pt x="1" y="0"/>
                    </a:moveTo>
                    <a:lnTo>
                      <a:pt x="1" y="3136"/>
                    </a:lnTo>
                    <a:lnTo>
                      <a:pt x="334" y="3136"/>
                    </a:lnTo>
                    <a:lnTo>
                      <a:pt x="334" y="1768"/>
                    </a:lnTo>
                    <a:lnTo>
                      <a:pt x="1001" y="1768"/>
                    </a:lnTo>
                    <a:cubicBezTo>
                      <a:pt x="1201" y="2168"/>
                      <a:pt x="1468" y="2669"/>
                      <a:pt x="1802" y="3236"/>
                    </a:cubicBezTo>
                    <a:lnTo>
                      <a:pt x="2035" y="3069"/>
                    </a:lnTo>
                    <a:lnTo>
                      <a:pt x="1869" y="2802"/>
                    </a:lnTo>
                    <a:cubicBezTo>
                      <a:pt x="1802" y="2669"/>
                      <a:pt x="1668" y="2502"/>
                      <a:pt x="1535" y="2268"/>
                    </a:cubicBezTo>
                    <a:lnTo>
                      <a:pt x="1235" y="1668"/>
                    </a:lnTo>
                    <a:cubicBezTo>
                      <a:pt x="1468" y="1635"/>
                      <a:pt x="1568" y="1568"/>
                      <a:pt x="1702" y="1435"/>
                    </a:cubicBezTo>
                    <a:cubicBezTo>
                      <a:pt x="1835" y="1301"/>
                      <a:pt x="1869" y="1134"/>
                      <a:pt x="1869" y="901"/>
                    </a:cubicBezTo>
                    <a:cubicBezTo>
                      <a:pt x="1869" y="767"/>
                      <a:pt x="1869" y="667"/>
                      <a:pt x="1835" y="567"/>
                    </a:cubicBezTo>
                    <a:cubicBezTo>
                      <a:pt x="1768" y="434"/>
                      <a:pt x="1735" y="400"/>
                      <a:pt x="1702" y="300"/>
                    </a:cubicBezTo>
                    <a:cubicBezTo>
                      <a:pt x="1668" y="234"/>
                      <a:pt x="1635" y="167"/>
                      <a:pt x="1535" y="134"/>
                    </a:cubicBezTo>
                    <a:cubicBezTo>
                      <a:pt x="1435" y="100"/>
                      <a:pt x="1368" y="67"/>
                      <a:pt x="1268" y="67"/>
                    </a:cubicBezTo>
                    <a:cubicBezTo>
                      <a:pt x="1201" y="67"/>
                      <a:pt x="1068" y="0"/>
                      <a:pt x="10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7" name="Google Shape;2207;p7"/>
              <p:cNvSpPr/>
              <p:nvPr/>
            </p:nvSpPr>
            <p:spPr>
              <a:xfrm>
                <a:off x="4846695" y="2968172"/>
                <a:ext cx="32490" cy="66326"/>
              </a:xfrm>
              <a:custGeom>
                <a:avLst/>
                <a:gdLst/>
                <a:ahLst/>
                <a:cxnLst/>
                <a:rect l="l" t="t" r="r" b="b"/>
                <a:pathLst>
                  <a:path w="1536" h="3136" extrusionOk="0">
                    <a:moveTo>
                      <a:pt x="1" y="0"/>
                    </a:moveTo>
                    <a:lnTo>
                      <a:pt x="1" y="3136"/>
                    </a:lnTo>
                    <a:lnTo>
                      <a:pt x="1535" y="3136"/>
                    </a:lnTo>
                    <a:lnTo>
                      <a:pt x="1502" y="2902"/>
                    </a:lnTo>
                    <a:lnTo>
                      <a:pt x="301" y="2902"/>
                    </a:lnTo>
                    <a:lnTo>
                      <a:pt x="30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8" name="Google Shape;2208;p7"/>
              <p:cNvSpPr/>
              <p:nvPr/>
            </p:nvSpPr>
            <p:spPr>
              <a:xfrm>
                <a:off x="4902432" y="2968172"/>
                <a:ext cx="26144" cy="67046"/>
              </a:xfrm>
              <a:custGeom>
                <a:avLst/>
                <a:gdLst/>
                <a:ahLst/>
                <a:cxnLst/>
                <a:rect l="l" t="t" r="r" b="b"/>
                <a:pathLst>
                  <a:path w="1236" h="3170" extrusionOk="0">
                    <a:moveTo>
                      <a:pt x="1" y="0"/>
                    </a:moveTo>
                    <a:lnTo>
                      <a:pt x="1" y="267"/>
                    </a:lnTo>
                    <a:lnTo>
                      <a:pt x="468" y="267"/>
                    </a:lnTo>
                    <a:lnTo>
                      <a:pt x="468" y="2936"/>
                    </a:lnTo>
                    <a:lnTo>
                      <a:pt x="1" y="2936"/>
                    </a:lnTo>
                    <a:lnTo>
                      <a:pt x="1" y="3169"/>
                    </a:lnTo>
                    <a:lnTo>
                      <a:pt x="1235" y="3169"/>
                    </a:lnTo>
                    <a:lnTo>
                      <a:pt x="1235" y="2936"/>
                    </a:lnTo>
                    <a:lnTo>
                      <a:pt x="801" y="2936"/>
                    </a:lnTo>
                    <a:lnTo>
                      <a:pt x="801" y="267"/>
                    </a:lnTo>
                    <a:lnTo>
                      <a:pt x="1235" y="267"/>
                    </a:lnTo>
                    <a:lnTo>
                      <a:pt x="123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9" name="Google Shape;2209;p7"/>
              <p:cNvSpPr/>
              <p:nvPr/>
            </p:nvSpPr>
            <p:spPr>
              <a:xfrm>
                <a:off x="4958888" y="2968172"/>
                <a:ext cx="45880" cy="66326"/>
              </a:xfrm>
              <a:custGeom>
                <a:avLst/>
                <a:gdLst/>
                <a:ahLst/>
                <a:cxnLst/>
                <a:rect l="l" t="t" r="r" b="b"/>
                <a:pathLst>
                  <a:path w="2169" h="3136" extrusionOk="0">
                    <a:moveTo>
                      <a:pt x="0" y="0"/>
                    </a:moveTo>
                    <a:lnTo>
                      <a:pt x="0" y="3136"/>
                    </a:lnTo>
                    <a:lnTo>
                      <a:pt x="301" y="3136"/>
                    </a:lnTo>
                    <a:lnTo>
                      <a:pt x="301" y="501"/>
                    </a:lnTo>
                    <a:lnTo>
                      <a:pt x="1868" y="3136"/>
                    </a:lnTo>
                    <a:lnTo>
                      <a:pt x="2169" y="3136"/>
                    </a:lnTo>
                    <a:lnTo>
                      <a:pt x="2169" y="0"/>
                    </a:lnTo>
                    <a:lnTo>
                      <a:pt x="1902" y="0"/>
                    </a:lnTo>
                    <a:lnTo>
                      <a:pt x="1902" y="2602"/>
                    </a:lnTo>
                    <a:lnTo>
                      <a:pt x="33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0" name="Google Shape;2210;p7"/>
              <p:cNvSpPr/>
              <p:nvPr/>
            </p:nvSpPr>
            <p:spPr>
              <a:xfrm>
                <a:off x="5036496" y="2969568"/>
                <a:ext cx="35304" cy="65650"/>
              </a:xfrm>
              <a:custGeom>
                <a:avLst/>
                <a:gdLst/>
                <a:ahLst/>
                <a:cxnLst/>
                <a:rect l="l" t="t" r="r" b="b"/>
                <a:pathLst>
                  <a:path w="1669" h="3104" extrusionOk="0">
                    <a:moveTo>
                      <a:pt x="1" y="1"/>
                    </a:moveTo>
                    <a:lnTo>
                      <a:pt x="1" y="3103"/>
                    </a:lnTo>
                    <a:lnTo>
                      <a:pt x="1669" y="3103"/>
                    </a:lnTo>
                    <a:lnTo>
                      <a:pt x="1635" y="2870"/>
                    </a:lnTo>
                    <a:lnTo>
                      <a:pt x="301" y="2870"/>
                    </a:lnTo>
                    <a:lnTo>
                      <a:pt x="301" y="1602"/>
                    </a:lnTo>
                    <a:lnTo>
                      <a:pt x="1502" y="1602"/>
                    </a:lnTo>
                    <a:lnTo>
                      <a:pt x="1502" y="1369"/>
                    </a:lnTo>
                    <a:lnTo>
                      <a:pt x="301" y="1369"/>
                    </a:lnTo>
                    <a:lnTo>
                      <a:pt x="301" y="234"/>
                    </a:lnTo>
                    <a:lnTo>
                      <a:pt x="1635" y="234"/>
                    </a:lnTo>
                    <a:lnTo>
                      <a:pt x="166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1" name="Google Shape;2211;p7"/>
              <p:cNvSpPr/>
              <p:nvPr/>
            </p:nvSpPr>
            <p:spPr>
              <a:xfrm>
                <a:off x="5148689" y="2966755"/>
                <a:ext cx="38836" cy="68463"/>
              </a:xfrm>
              <a:custGeom>
                <a:avLst/>
                <a:gdLst/>
                <a:ahLst/>
                <a:cxnLst/>
                <a:rect l="l" t="t" r="r" b="b"/>
                <a:pathLst>
                  <a:path w="1836" h="3237" extrusionOk="0">
                    <a:moveTo>
                      <a:pt x="934" y="301"/>
                    </a:moveTo>
                    <a:cubicBezTo>
                      <a:pt x="1035" y="301"/>
                      <a:pt x="1168" y="367"/>
                      <a:pt x="1235" y="401"/>
                    </a:cubicBezTo>
                    <a:cubicBezTo>
                      <a:pt x="1335" y="434"/>
                      <a:pt x="1368" y="434"/>
                      <a:pt x="1401" y="534"/>
                    </a:cubicBezTo>
                    <a:cubicBezTo>
                      <a:pt x="1435" y="601"/>
                      <a:pt x="1502" y="701"/>
                      <a:pt x="1535" y="734"/>
                    </a:cubicBezTo>
                    <a:cubicBezTo>
                      <a:pt x="1568" y="768"/>
                      <a:pt x="1568" y="868"/>
                      <a:pt x="1602" y="1001"/>
                    </a:cubicBezTo>
                    <a:cubicBezTo>
                      <a:pt x="1668" y="1101"/>
                      <a:pt x="1668" y="1235"/>
                      <a:pt x="1668" y="1335"/>
                    </a:cubicBezTo>
                    <a:lnTo>
                      <a:pt x="1668" y="1702"/>
                    </a:lnTo>
                    <a:lnTo>
                      <a:pt x="1668" y="1935"/>
                    </a:lnTo>
                    <a:lnTo>
                      <a:pt x="1668" y="2202"/>
                    </a:lnTo>
                    <a:cubicBezTo>
                      <a:pt x="1668" y="2269"/>
                      <a:pt x="1668" y="2402"/>
                      <a:pt x="1602" y="2436"/>
                    </a:cubicBezTo>
                    <a:cubicBezTo>
                      <a:pt x="1568" y="2502"/>
                      <a:pt x="1568" y="2602"/>
                      <a:pt x="1535" y="2669"/>
                    </a:cubicBezTo>
                    <a:cubicBezTo>
                      <a:pt x="1502" y="2702"/>
                      <a:pt x="1435" y="2769"/>
                      <a:pt x="1401" y="2836"/>
                    </a:cubicBezTo>
                    <a:cubicBezTo>
                      <a:pt x="1368" y="2869"/>
                      <a:pt x="1335" y="2903"/>
                      <a:pt x="1235" y="2936"/>
                    </a:cubicBezTo>
                    <a:cubicBezTo>
                      <a:pt x="1168" y="3003"/>
                      <a:pt x="1068" y="3003"/>
                      <a:pt x="1001" y="3003"/>
                    </a:cubicBezTo>
                    <a:cubicBezTo>
                      <a:pt x="901" y="3003"/>
                      <a:pt x="834" y="3003"/>
                      <a:pt x="734" y="2936"/>
                    </a:cubicBezTo>
                    <a:cubicBezTo>
                      <a:pt x="668" y="2903"/>
                      <a:pt x="601" y="2903"/>
                      <a:pt x="568" y="2836"/>
                    </a:cubicBezTo>
                    <a:cubicBezTo>
                      <a:pt x="534" y="2736"/>
                      <a:pt x="501" y="2702"/>
                      <a:pt x="434" y="2602"/>
                    </a:cubicBezTo>
                    <a:cubicBezTo>
                      <a:pt x="401" y="2536"/>
                      <a:pt x="401" y="2436"/>
                      <a:pt x="367" y="2335"/>
                    </a:cubicBezTo>
                    <a:cubicBezTo>
                      <a:pt x="334" y="2202"/>
                      <a:pt x="334" y="2069"/>
                      <a:pt x="334" y="2002"/>
                    </a:cubicBezTo>
                    <a:lnTo>
                      <a:pt x="334" y="1602"/>
                    </a:lnTo>
                    <a:lnTo>
                      <a:pt x="334" y="1335"/>
                    </a:lnTo>
                    <a:lnTo>
                      <a:pt x="334" y="1035"/>
                    </a:lnTo>
                    <a:cubicBezTo>
                      <a:pt x="334" y="968"/>
                      <a:pt x="334" y="868"/>
                      <a:pt x="367" y="768"/>
                    </a:cubicBezTo>
                    <a:cubicBezTo>
                      <a:pt x="401" y="701"/>
                      <a:pt x="401" y="668"/>
                      <a:pt x="434" y="568"/>
                    </a:cubicBezTo>
                    <a:cubicBezTo>
                      <a:pt x="501" y="501"/>
                      <a:pt x="534" y="434"/>
                      <a:pt x="568" y="401"/>
                    </a:cubicBezTo>
                    <a:cubicBezTo>
                      <a:pt x="601" y="367"/>
                      <a:pt x="701" y="367"/>
                      <a:pt x="734" y="334"/>
                    </a:cubicBezTo>
                    <a:cubicBezTo>
                      <a:pt x="768" y="301"/>
                      <a:pt x="868" y="301"/>
                      <a:pt x="934" y="301"/>
                    </a:cubicBezTo>
                    <a:close/>
                    <a:moveTo>
                      <a:pt x="901" y="0"/>
                    </a:moveTo>
                    <a:cubicBezTo>
                      <a:pt x="768" y="0"/>
                      <a:pt x="668" y="0"/>
                      <a:pt x="568" y="34"/>
                    </a:cubicBezTo>
                    <a:cubicBezTo>
                      <a:pt x="501" y="67"/>
                      <a:pt x="401" y="134"/>
                      <a:pt x="334" y="201"/>
                    </a:cubicBezTo>
                    <a:cubicBezTo>
                      <a:pt x="234" y="301"/>
                      <a:pt x="201" y="367"/>
                      <a:pt x="167" y="467"/>
                    </a:cubicBezTo>
                    <a:cubicBezTo>
                      <a:pt x="101" y="534"/>
                      <a:pt x="67" y="668"/>
                      <a:pt x="67" y="801"/>
                    </a:cubicBezTo>
                    <a:cubicBezTo>
                      <a:pt x="67" y="901"/>
                      <a:pt x="34" y="1035"/>
                      <a:pt x="34" y="1168"/>
                    </a:cubicBezTo>
                    <a:lnTo>
                      <a:pt x="34" y="1635"/>
                    </a:lnTo>
                    <a:cubicBezTo>
                      <a:pt x="34" y="1802"/>
                      <a:pt x="0" y="1868"/>
                      <a:pt x="0" y="2002"/>
                    </a:cubicBezTo>
                    <a:cubicBezTo>
                      <a:pt x="0" y="2135"/>
                      <a:pt x="0" y="2202"/>
                      <a:pt x="34" y="2335"/>
                    </a:cubicBezTo>
                    <a:cubicBezTo>
                      <a:pt x="67" y="2469"/>
                      <a:pt x="67" y="2536"/>
                      <a:pt x="101" y="2636"/>
                    </a:cubicBezTo>
                    <a:lnTo>
                      <a:pt x="234" y="2869"/>
                    </a:lnTo>
                    <a:cubicBezTo>
                      <a:pt x="267" y="2969"/>
                      <a:pt x="367" y="3036"/>
                      <a:pt x="401" y="3069"/>
                    </a:cubicBezTo>
                    <a:cubicBezTo>
                      <a:pt x="434" y="3136"/>
                      <a:pt x="534" y="3169"/>
                      <a:pt x="601" y="3203"/>
                    </a:cubicBezTo>
                    <a:cubicBezTo>
                      <a:pt x="701" y="3236"/>
                      <a:pt x="768" y="3236"/>
                      <a:pt x="901" y="3236"/>
                    </a:cubicBezTo>
                    <a:cubicBezTo>
                      <a:pt x="1001" y="3236"/>
                      <a:pt x="1101" y="3236"/>
                      <a:pt x="1201" y="3203"/>
                    </a:cubicBezTo>
                    <a:cubicBezTo>
                      <a:pt x="1268" y="3169"/>
                      <a:pt x="1335" y="3169"/>
                      <a:pt x="1401" y="3069"/>
                    </a:cubicBezTo>
                    <a:cubicBezTo>
                      <a:pt x="1502" y="3003"/>
                      <a:pt x="1535" y="2969"/>
                      <a:pt x="1568" y="2869"/>
                    </a:cubicBezTo>
                    <a:lnTo>
                      <a:pt x="1702" y="2636"/>
                    </a:lnTo>
                    <a:cubicBezTo>
                      <a:pt x="1735" y="2536"/>
                      <a:pt x="1735" y="2469"/>
                      <a:pt x="1768" y="2335"/>
                    </a:cubicBezTo>
                    <a:cubicBezTo>
                      <a:pt x="1835" y="2202"/>
                      <a:pt x="1835" y="2135"/>
                      <a:pt x="1835" y="2002"/>
                    </a:cubicBezTo>
                    <a:lnTo>
                      <a:pt x="1835" y="1635"/>
                    </a:lnTo>
                    <a:lnTo>
                      <a:pt x="1835" y="1235"/>
                    </a:lnTo>
                    <a:cubicBezTo>
                      <a:pt x="1835" y="1135"/>
                      <a:pt x="1802" y="1035"/>
                      <a:pt x="1768" y="901"/>
                    </a:cubicBezTo>
                    <a:cubicBezTo>
                      <a:pt x="1735" y="801"/>
                      <a:pt x="1735" y="701"/>
                      <a:pt x="1702" y="634"/>
                    </a:cubicBezTo>
                    <a:lnTo>
                      <a:pt x="1568" y="367"/>
                    </a:lnTo>
                    <a:cubicBezTo>
                      <a:pt x="1535" y="301"/>
                      <a:pt x="1435" y="201"/>
                      <a:pt x="1401" y="167"/>
                    </a:cubicBezTo>
                    <a:cubicBezTo>
                      <a:pt x="1368" y="134"/>
                      <a:pt x="1268" y="67"/>
                      <a:pt x="1201" y="34"/>
                    </a:cubicBezTo>
                    <a:cubicBezTo>
                      <a:pt x="1101" y="0"/>
                      <a:pt x="1035" y="0"/>
                      <a:pt x="9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2" name="Google Shape;2212;p7"/>
              <p:cNvSpPr/>
              <p:nvPr/>
            </p:nvSpPr>
            <p:spPr>
              <a:xfrm>
                <a:off x="5216419" y="2966755"/>
                <a:ext cx="38836" cy="68463"/>
              </a:xfrm>
              <a:custGeom>
                <a:avLst/>
                <a:gdLst/>
                <a:ahLst/>
                <a:cxnLst/>
                <a:rect l="l" t="t" r="r" b="b"/>
                <a:pathLst>
                  <a:path w="1836" h="3237" extrusionOk="0">
                    <a:moveTo>
                      <a:pt x="968" y="301"/>
                    </a:moveTo>
                    <a:cubicBezTo>
                      <a:pt x="1035" y="301"/>
                      <a:pt x="1168" y="367"/>
                      <a:pt x="1235" y="401"/>
                    </a:cubicBezTo>
                    <a:cubicBezTo>
                      <a:pt x="1335" y="434"/>
                      <a:pt x="1368" y="434"/>
                      <a:pt x="1402" y="534"/>
                    </a:cubicBezTo>
                    <a:cubicBezTo>
                      <a:pt x="1468" y="601"/>
                      <a:pt x="1502" y="701"/>
                      <a:pt x="1535" y="734"/>
                    </a:cubicBezTo>
                    <a:cubicBezTo>
                      <a:pt x="1569" y="768"/>
                      <a:pt x="1569" y="868"/>
                      <a:pt x="1635" y="1001"/>
                    </a:cubicBezTo>
                    <a:cubicBezTo>
                      <a:pt x="1669" y="1101"/>
                      <a:pt x="1669" y="1235"/>
                      <a:pt x="1669" y="1335"/>
                    </a:cubicBezTo>
                    <a:lnTo>
                      <a:pt x="1669" y="1702"/>
                    </a:lnTo>
                    <a:lnTo>
                      <a:pt x="1669" y="1935"/>
                    </a:lnTo>
                    <a:lnTo>
                      <a:pt x="1669" y="2202"/>
                    </a:lnTo>
                    <a:cubicBezTo>
                      <a:pt x="1669" y="2269"/>
                      <a:pt x="1669" y="2402"/>
                      <a:pt x="1635" y="2436"/>
                    </a:cubicBezTo>
                    <a:cubicBezTo>
                      <a:pt x="1569" y="2502"/>
                      <a:pt x="1569" y="2602"/>
                      <a:pt x="1535" y="2669"/>
                    </a:cubicBezTo>
                    <a:cubicBezTo>
                      <a:pt x="1502" y="2702"/>
                      <a:pt x="1468" y="2769"/>
                      <a:pt x="1402" y="2836"/>
                    </a:cubicBezTo>
                    <a:cubicBezTo>
                      <a:pt x="1368" y="2869"/>
                      <a:pt x="1335" y="2903"/>
                      <a:pt x="1235" y="2936"/>
                    </a:cubicBezTo>
                    <a:cubicBezTo>
                      <a:pt x="1168" y="3003"/>
                      <a:pt x="1068" y="3003"/>
                      <a:pt x="1001" y="3003"/>
                    </a:cubicBezTo>
                    <a:cubicBezTo>
                      <a:pt x="901" y="3003"/>
                      <a:pt x="835" y="3003"/>
                      <a:pt x="735" y="2936"/>
                    </a:cubicBezTo>
                    <a:cubicBezTo>
                      <a:pt x="668" y="2903"/>
                      <a:pt x="635" y="2903"/>
                      <a:pt x="568" y="2836"/>
                    </a:cubicBezTo>
                    <a:cubicBezTo>
                      <a:pt x="534" y="2736"/>
                      <a:pt x="501" y="2702"/>
                      <a:pt x="468" y="2602"/>
                    </a:cubicBezTo>
                    <a:cubicBezTo>
                      <a:pt x="401" y="2536"/>
                      <a:pt x="401" y="2436"/>
                      <a:pt x="368" y="2335"/>
                    </a:cubicBezTo>
                    <a:cubicBezTo>
                      <a:pt x="334" y="2202"/>
                      <a:pt x="334" y="2069"/>
                      <a:pt x="334" y="2002"/>
                    </a:cubicBezTo>
                    <a:lnTo>
                      <a:pt x="334" y="1602"/>
                    </a:lnTo>
                    <a:lnTo>
                      <a:pt x="334" y="1335"/>
                    </a:lnTo>
                    <a:lnTo>
                      <a:pt x="334" y="1035"/>
                    </a:lnTo>
                    <a:cubicBezTo>
                      <a:pt x="334" y="968"/>
                      <a:pt x="334" y="868"/>
                      <a:pt x="368" y="768"/>
                    </a:cubicBezTo>
                    <a:cubicBezTo>
                      <a:pt x="401" y="701"/>
                      <a:pt x="401" y="668"/>
                      <a:pt x="468" y="568"/>
                    </a:cubicBezTo>
                    <a:cubicBezTo>
                      <a:pt x="501" y="501"/>
                      <a:pt x="534" y="434"/>
                      <a:pt x="568" y="401"/>
                    </a:cubicBezTo>
                    <a:cubicBezTo>
                      <a:pt x="635" y="367"/>
                      <a:pt x="701" y="367"/>
                      <a:pt x="735" y="334"/>
                    </a:cubicBezTo>
                    <a:cubicBezTo>
                      <a:pt x="801" y="301"/>
                      <a:pt x="868" y="301"/>
                      <a:pt x="968" y="301"/>
                    </a:cubicBezTo>
                    <a:close/>
                    <a:moveTo>
                      <a:pt x="901" y="0"/>
                    </a:moveTo>
                    <a:cubicBezTo>
                      <a:pt x="801" y="0"/>
                      <a:pt x="668" y="0"/>
                      <a:pt x="568" y="34"/>
                    </a:cubicBezTo>
                    <a:cubicBezTo>
                      <a:pt x="501" y="67"/>
                      <a:pt x="401" y="134"/>
                      <a:pt x="334" y="201"/>
                    </a:cubicBezTo>
                    <a:cubicBezTo>
                      <a:pt x="234" y="301"/>
                      <a:pt x="201" y="367"/>
                      <a:pt x="168" y="467"/>
                    </a:cubicBezTo>
                    <a:cubicBezTo>
                      <a:pt x="134" y="534"/>
                      <a:pt x="67" y="668"/>
                      <a:pt x="67" y="801"/>
                    </a:cubicBezTo>
                    <a:cubicBezTo>
                      <a:pt x="67" y="901"/>
                      <a:pt x="34" y="1035"/>
                      <a:pt x="34" y="1168"/>
                    </a:cubicBezTo>
                    <a:lnTo>
                      <a:pt x="34" y="1635"/>
                    </a:lnTo>
                    <a:cubicBezTo>
                      <a:pt x="34" y="1802"/>
                      <a:pt x="1" y="1868"/>
                      <a:pt x="1" y="2002"/>
                    </a:cubicBezTo>
                    <a:cubicBezTo>
                      <a:pt x="1" y="2135"/>
                      <a:pt x="1" y="2202"/>
                      <a:pt x="34" y="2335"/>
                    </a:cubicBezTo>
                    <a:cubicBezTo>
                      <a:pt x="67" y="2469"/>
                      <a:pt x="67" y="2536"/>
                      <a:pt x="134" y="2636"/>
                    </a:cubicBezTo>
                    <a:lnTo>
                      <a:pt x="234" y="2869"/>
                    </a:lnTo>
                    <a:cubicBezTo>
                      <a:pt x="301" y="2969"/>
                      <a:pt x="368" y="3036"/>
                      <a:pt x="401" y="3069"/>
                    </a:cubicBezTo>
                    <a:cubicBezTo>
                      <a:pt x="468" y="3136"/>
                      <a:pt x="534" y="3169"/>
                      <a:pt x="635" y="3203"/>
                    </a:cubicBezTo>
                    <a:cubicBezTo>
                      <a:pt x="701" y="3236"/>
                      <a:pt x="801" y="3236"/>
                      <a:pt x="901" y="3236"/>
                    </a:cubicBezTo>
                    <a:cubicBezTo>
                      <a:pt x="1001" y="3236"/>
                      <a:pt x="1135" y="3236"/>
                      <a:pt x="1202" y="3203"/>
                    </a:cubicBezTo>
                    <a:cubicBezTo>
                      <a:pt x="1302" y="3169"/>
                      <a:pt x="1335" y="3169"/>
                      <a:pt x="1402" y="3069"/>
                    </a:cubicBezTo>
                    <a:cubicBezTo>
                      <a:pt x="1502" y="3003"/>
                      <a:pt x="1535" y="2969"/>
                      <a:pt x="1569" y="2869"/>
                    </a:cubicBezTo>
                    <a:lnTo>
                      <a:pt x="1702" y="2636"/>
                    </a:lnTo>
                    <a:cubicBezTo>
                      <a:pt x="1735" y="2536"/>
                      <a:pt x="1735" y="2469"/>
                      <a:pt x="1802" y="2335"/>
                    </a:cubicBezTo>
                    <a:cubicBezTo>
                      <a:pt x="1835" y="2202"/>
                      <a:pt x="1835" y="2135"/>
                      <a:pt x="1835" y="2002"/>
                    </a:cubicBezTo>
                    <a:lnTo>
                      <a:pt x="1835" y="1635"/>
                    </a:lnTo>
                    <a:lnTo>
                      <a:pt x="1835" y="1235"/>
                    </a:lnTo>
                    <a:cubicBezTo>
                      <a:pt x="1835" y="1135"/>
                      <a:pt x="1835" y="1035"/>
                      <a:pt x="1802" y="901"/>
                    </a:cubicBezTo>
                    <a:cubicBezTo>
                      <a:pt x="1735" y="801"/>
                      <a:pt x="1735" y="701"/>
                      <a:pt x="1702" y="634"/>
                    </a:cubicBezTo>
                    <a:lnTo>
                      <a:pt x="1569" y="367"/>
                    </a:lnTo>
                    <a:cubicBezTo>
                      <a:pt x="1535" y="301"/>
                      <a:pt x="1468" y="201"/>
                      <a:pt x="1402" y="167"/>
                    </a:cubicBezTo>
                    <a:cubicBezTo>
                      <a:pt x="1368" y="134"/>
                      <a:pt x="1302" y="67"/>
                      <a:pt x="1202" y="34"/>
                    </a:cubicBezTo>
                    <a:cubicBezTo>
                      <a:pt x="1135" y="0"/>
                      <a:pt x="1035" y="0"/>
                      <a:pt x="9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3" name="Google Shape;2213;p7"/>
              <p:cNvSpPr/>
              <p:nvPr/>
            </p:nvSpPr>
            <p:spPr>
              <a:xfrm>
                <a:off x="5282754" y="2969568"/>
                <a:ext cx="38815" cy="67765"/>
              </a:xfrm>
              <a:custGeom>
                <a:avLst/>
                <a:gdLst/>
                <a:ahLst/>
                <a:cxnLst/>
                <a:rect l="l" t="t" r="r" b="b"/>
                <a:pathLst>
                  <a:path w="1835" h="3204" extrusionOk="0">
                    <a:moveTo>
                      <a:pt x="1034" y="1302"/>
                    </a:moveTo>
                    <a:cubicBezTo>
                      <a:pt x="1235" y="1302"/>
                      <a:pt x="1368" y="1369"/>
                      <a:pt x="1435" y="1469"/>
                    </a:cubicBezTo>
                    <a:cubicBezTo>
                      <a:pt x="1535" y="1602"/>
                      <a:pt x="1568" y="1769"/>
                      <a:pt x="1568" y="2036"/>
                    </a:cubicBezTo>
                    <a:cubicBezTo>
                      <a:pt x="1568" y="2269"/>
                      <a:pt x="1501" y="2503"/>
                      <a:pt x="1401" y="2603"/>
                    </a:cubicBezTo>
                    <a:cubicBezTo>
                      <a:pt x="1335" y="2736"/>
                      <a:pt x="1168" y="2836"/>
                      <a:pt x="934" y="2836"/>
                    </a:cubicBezTo>
                    <a:cubicBezTo>
                      <a:pt x="734" y="2836"/>
                      <a:pt x="567" y="2736"/>
                      <a:pt x="501" y="2569"/>
                    </a:cubicBezTo>
                    <a:cubicBezTo>
                      <a:pt x="401" y="2403"/>
                      <a:pt x="367" y="2169"/>
                      <a:pt x="367" y="1769"/>
                    </a:cubicBezTo>
                    <a:lnTo>
                      <a:pt x="367" y="1569"/>
                    </a:lnTo>
                    <a:cubicBezTo>
                      <a:pt x="534" y="1435"/>
                      <a:pt x="667" y="1402"/>
                      <a:pt x="734" y="1369"/>
                    </a:cubicBezTo>
                    <a:cubicBezTo>
                      <a:pt x="834" y="1302"/>
                      <a:pt x="901" y="1302"/>
                      <a:pt x="1034" y="1302"/>
                    </a:cubicBezTo>
                    <a:close/>
                    <a:moveTo>
                      <a:pt x="1435" y="1"/>
                    </a:moveTo>
                    <a:cubicBezTo>
                      <a:pt x="1268" y="1"/>
                      <a:pt x="1101" y="34"/>
                      <a:pt x="934" y="68"/>
                    </a:cubicBezTo>
                    <a:cubicBezTo>
                      <a:pt x="768" y="101"/>
                      <a:pt x="634" y="201"/>
                      <a:pt x="534" y="268"/>
                    </a:cubicBezTo>
                    <a:cubicBezTo>
                      <a:pt x="401" y="368"/>
                      <a:pt x="301" y="501"/>
                      <a:pt x="234" y="601"/>
                    </a:cubicBezTo>
                    <a:cubicBezTo>
                      <a:pt x="167" y="735"/>
                      <a:pt x="100" y="902"/>
                      <a:pt x="67" y="1102"/>
                    </a:cubicBezTo>
                    <a:cubicBezTo>
                      <a:pt x="34" y="1335"/>
                      <a:pt x="0" y="1569"/>
                      <a:pt x="0" y="1836"/>
                    </a:cubicBezTo>
                    <a:cubicBezTo>
                      <a:pt x="0" y="2269"/>
                      <a:pt x="34" y="2669"/>
                      <a:pt x="200" y="2870"/>
                    </a:cubicBezTo>
                    <a:cubicBezTo>
                      <a:pt x="367" y="3070"/>
                      <a:pt x="567" y="3203"/>
                      <a:pt x="901" y="3203"/>
                    </a:cubicBezTo>
                    <a:cubicBezTo>
                      <a:pt x="1201" y="3203"/>
                      <a:pt x="1401" y="3103"/>
                      <a:pt x="1568" y="2903"/>
                    </a:cubicBezTo>
                    <a:cubicBezTo>
                      <a:pt x="1735" y="2703"/>
                      <a:pt x="1835" y="2436"/>
                      <a:pt x="1835" y="2102"/>
                    </a:cubicBezTo>
                    <a:cubicBezTo>
                      <a:pt x="1835" y="1769"/>
                      <a:pt x="1735" y="1535"/>
                      <a:pt x="1601" y="1369"/>
                    </a:cubicBezTo>
                    <a:cubicBezTo>
                      <a:pt x="1501" y="1202"/>
                      <a:pt x="1268" y="1102"/>
                      <a:pt x="1034" y="1102"/>
                    </a:cubicBezTo>
                    <a:cubicBezTo>
                      <a:pt x="901" y="1102"/>
                      <a:pt x="768" y="1168"/>
                      <a:pt x="701" y="1168"/>
                    </a:cubicBezTo>
                    <a:cubicBezTo>
                      <a:pt x="601" y="1168"/>
                      <a:pt x="501" y="1235"/>
                      <a:pt x="367" y="1335"/>
                    </a:cubicBezTo>
                    <a:cubicBezTo>
                      <a:pt x="398" y="627"/>
                      <a:pt x="770" y="260"/>
                      <a:pt x="1325" y="260"/>
                    </a:cubicBezTo>
                    <a:cubicBezTo>
                      <a:pt x="1371" y="260"/>
                      <a:pt x="1419" y="263"/>
                      <a:pt x="1468" y="268"/>
                    </a:cubicBezTo>
                    <a:lnTo>
                      <a:pt x="143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14" name="Google Shape;2214;p7"/>
            <p:cNvSpPr/>
            <p:nvPr/>
          </p:nvSpPr>
          <p:spPr>
            <a:xfrm>
              <a:off x="3409425" y="2927247"/>
              <a:ext cx="1133901" cy="131955"/>
            </a:xfrm>
            <a:custGeom>
              <a:avLst/>
              <a:gdLst/>
              <a:ahLst/>
              <a:cxnLst/>
              <a:rect l="l" t="t" r="r" b="b"/>
              <a:pathLst>
                <a:path w="53606" h="6239" extrusionOk="0">
                  <a:moveTo>
                    <a:pt x="1034" y="1"/>
                  </a:moveTo>
                  <a:cubicBezTo>
                    <a:pt x="434" y="1"/>
                    <a:pt x="0" y="434"/>
                    <a:pt x="0" y="1035"/>
                  </a:cubicBezTo>
                  <a:lnTo>
                    <a:pt x="0" y="5204"/>
                  </a:lnTo>
                  <a:cubicBezTo>
                    <a:pt x="0" y="5772"/>
                    <a:pt x="434" y="6239"/>
                    <a:pt x="1034" y="6239"/>
                  </a:cubicBezTo>
                  <a:lnTo>
                    <a:pt x="52571" y="6239"/>
                  </a:lnTo>
                  <a:cubicBezTo>
                    <a:pt x="53105" y="6239"/>
                    <a:pt x="53605" y="5772"/>
                    <a:pt x="53572" y="5204"/>
                  </a:cubicBezTo>
                  <a:lnTo>
                    <a:pt x="53572" y="1035"/>
                  </a:lnTo>
                  <a:cubicBezTo>
                    <a:pt x="53572" y="434"/>
                    <a:pt x="53105" y="1"/>
                    <a:pt x="5253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15" name="Google Shape;2215;p7"/>
            <p:cNvGrpSpPr/>
            <p:nvPr/>
          </p:nvGrpSpPr>
          <p:grpSpPr>
            <a:xfrm>
              <a:off x="3451751" y="2958644"/>
              <a:ext cx="391617" cy="69161"/>
              <a:chOff x="3451751" y="2966755"/>
              <a:chExt cx="391617" cy="69161"/>
            </a:xfrm>
          </p:grpSpPr>
          <p:sp>
            <p:nvSpPr>
              <p:cNvPr id="2216" name="Google Shape;2216;p7"/>
              <p:cNvSpPr/>
              <p:nvPr/>
            </p:nvSpPr>
            <p:spPr>
              <a:xfrm>
                <a:off x="3451751" y="2968172"/>
                <a:ext cx="45880" cy="66326"/>
              </a:xfrm>
              <a:custGeom>
                <a:avLst/>
                <a:gdLst/>
                <a:ahLst/>
                <a:cxnLst/>
                <a:rect l="l" t="t" r="r" b="b"/>
                <a:pathLst>
                  <a:path w="2169" h="3136" extrusionOk="0">
                    <a:moveTo>
                      <a:pt x="1" y="0"/>
                    </a:moveTo>
                    <a:lnTo>
                      <a:pt x="1" y="3136"/>
                    </a:lnTo>
                    <a:lnTo>
                      <a:pt x="267" y="3136"/>
                    </a:lnTo>
                    <a:lnTo>
                      <a:pt x="267" y="501"/>
                    </a:lnTo>
                    <a:lnTo>
                      <a:pt x="1869" y="3136"/>
                    </a:lnTo>
                    <a:lnTo>
                      <a:pt x="2169" y="3136"/>
                    </a:lnTo>
                    <a:lnTo>
                      <a:pt x="2169" y="0"/>
                    </a:lnTo>
                    <a:lnTo>
                      <a:pt x="1902" y="0"/>
                    </a:lnTo>
                    <a:lnTo>
                      <a:pt x="1902" y="2602"/>
                    </a:lnTo>
                    <a:lnTo>
                      <a:pt x="33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7" name="Google Shape;2217;p7"/>
              <p:cNvSpPr/>
              <p:nvPr/>
            </p:nvSpPr>
            <p:spPr>
              <a:xfrm>
                <a:off x="3523014" y="2968172"/>
                <a:ext cx="49412" cy="66326"/>
              </a:xfrm>
              <a:custGeom>
                <a:avLst/>
                <a:gdLst/>
                <a:ahLst/>
                <a:cxnLst/>
                <a:rect l="l" t="t" r="r" b="b"/>
                <a:pathLst>
                  <a:path w="2336" h="3136" extrusionOk="0">
                    <a:moveTo>
                      <a:pt x="1235" y="300"/>
                    </a:moveTo>
                    <a:lnTo>
                      <a:pt x="1802" y="2135"/>
                    </a:lnTo>
                    <a:lnTo>
                      <a:pt x="701" y="2135"/>
                    </a:lnTo>
                    <a:lnTo>
                      <a:pt x="1235" y="300"/>
                    </a:lnTo>
                    <a:close/>
                    <a:moveTo>
                      <a:pt x="968" y="0"/>
                    </a:moveTo>
                    <a:lnTo>
                      <a:pt x="1" y="3136"/>
                    </a:lnTo>
                    <a:lnTo>
                      <a:pt x="334" y="3136"/>
                    </a:lnTo>
                    <a:lnTo>
                      <a:pt x="568" y="2335"/>
                    </a:lnTo>
                    <a:lnTo>
                      <a:pt x="1835" y="2335"/>
                    </a:lnTo>
                    <a:lnTo>
                      <a:pt x="2069" y="3136"/>
                    </a:lnTo>
                    <a:lnTo>
                      <a:pt x="2336" y="3136"/>
                    </a:lnTo>
                    <a:lnTo>
                      <a:pt x="140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8" name="Google Shape;2218;p7"/>
              <p:cNvSpPr/>
              <p:nvPr/>
            </p:nvSpPr>
            <p:spPr>
              <a:xfrm>
                <a:off x="3597809" y="2968870"/>
                <a:ext cx="40232" cy="67046"/>
              </a:xfrm>
              <a:custGeom>
                <a:avLst/>
                <a:gdLst/>
                <a:ahLst/>
                <a:cxnLst/>
                <a:rect l="l" t="t" r="r" b="b"/>
                <a:pathLst>
                  <a:path w="1902" h="3170" extrusionOk="0">
                    <a:moveTo>
                      <a:pt x="968" y="1"/>
                    </a:moveTo>
                    <a:cubicBezTo>
                      <a:pt x="834" y="1"/>
                      <a:pt x="668" y="67"/>
                      <a:pt x="601" y="67"/>
                    </a:cubicBezTo>
                    <a:cubicBezTo>
                      <a:pt x="501" y="67"/>
                      <a:pt x="367" y="134"/>
                      <a:pt x="301" y="167"/>
                    </a:cubicBezTo>
                    <a:cubicBezTo>
                      <a:pt x="201" y="234"/>
                      <a:pt x="134" y="301"/>
                      <a:pt x="101" y="434"/>
                    </a:cubicBezTo>
                    <a:cubicBezTo>
                      <a:pt x="34" y="568"/>
                      <a:pt x="0" y="668"/>
                      <a:pt x="0" y="801"/>
                    </a:cubicBezTo>
                    <a:cubicBezTo>
                      <a:pt x="0" y="1001"/>
                      <a:pt x="34" y="1168"/>
                      <a:pt x="167" y="1301"/>
                    </a:cubicBezTo>
                    <a:cubicBezTo>
                      <a:pt x="301" y="1435"/>
                      <a:pt x="467" y="1502"/>
                      <a:pt x="668" y="1602"/>
                    </a:cubicBezTo>
                    <a:lnTo>
                      <a:pt x="968" y="1668"/>
                    </a:lnTo>
                    <a:cubicBezTo>
                      <a:pt x="1035" y="1735"/>
                      <a:pt x="1135" y="1735"/>
                      <a:pt x="1168" y="1768"/>
                    </a:cubicBezTo>
                    <a:cubicBezTo>
                      <a:pt x="1201" y="1802"/>
                      <a:pt x="1301" y="1802"/>
                      <a:pt x="1335" y="1835"/>
                    </a:cubicBezTo>
                    <a:lnTo>
                      <a:pt x="1468" y="1969"/>
                    </a:lnTo>
                    <a:cubicBezTo>
                      <a:pt x="1502" y="2002"/>
                      <a:pt x="1502" y="2002"/>
                      <a:pt x="1535" y="2102"/>
                    </a:cubicBezTo>
                    <a:cubicBezTo>
                      <a:pt x="1602" y="2169"/>
                      <a:pt x="1602" y="2235"/>
                      <a:pt x="1602" y="2302"/>
                    </a:cubicBezTo>
                    <a:cubicBezTo>
                      <a:pt x="1602" y="2502"/>
                      <a:pt x="1535" y="2636"/>
                      <a:pt x="1435" y="2769"/>
                    </a:cubicBezTo>
                    <a:cubicBezTo>
                      <a:pt x="1301" y="2903"/>
                      <a:pt x="1135" y="2936"/>
                      <a:pt x="934" y="2936"/>
                    </a:cubicBezTo>
                    <a:cubicBezTo>
                      <a:pt x="834" y="2936"/>
                      <a:pt x="701" y="2936"/>
                      <a:pt x="601" y="2903"/>
                    </a:cubicBezTo>
                    <a:cubicBezTo>
                      <a:pt x="467" y="2836"/>
                      <a:pt x="367" y="2803"/>
                      <a:pt x="334" y="2803"/>
                    </a:cubicBezTo>
                    <a:cubicBezTo>
                      <a:pt x="301" y="2803"/>
                      <a:pt x="201" y="2769"/>
                      <a:pt x="134" y="2736"/>
                    </a:cubicBezTo>
                    <a:lnTo>
                      <a:pt x="34" y="2969"/>
                    </a:lnTo>
                    <a:cubicBezTo>
                      <a:pt x="301" y="3103"/>
                      <a:pt x="601" y="3170"/>
                      <a:pt x="968" y="3170"/>
                    </a:cubicBezTo>
                    <a:cubicBezTo>
                      <a:pt x="1235" y="3170"/>
                      <a:pt x="1502" y="3103"/>
                      <a:pt x="1668" y="2936"/>
                    </a:cubicBezTo>
                    <a:cubicBezTo>
                      <a:pt x="1835" y="2769"/>
                      <a:pt x="1902" y="2569"/>
                      <a:pt x="1902" y="2269"/>
                    </a:cubicBezTo>
                    <a:cubicBezTo>
                      <a:pt x="1902" y="2169"/>
                      <a:pt x="1868" y="2069"/>
                      <a:pt x="1868" y="2002"/>
                    </a:cubicBezTo>
                    <a:cubicBezTo>
                      <a:pt x="1868" y="1969"/>
                      <a:pt x="1835" y="1902"/>
                      <a:pt x="1835" y="1835"/>
                    </a:cubicBezTo>
                    <a:cubicBezTo>
                      <a:pt x="1835" y="1802"/>
                      <a:pt x="1802" y="1802"/>
                      <a:pt x="1768" y="1735"/>
                    </a:cubicBezTo>
                    <a:cubicBezTo>
                      <a:pt x="1702" y="1635"/>
                      <a:pt x="1635" y="1635"/>
                      <a:pt x="1635" y="1602"/>
                    </a:cubicBezTo>
                    <a:cubicBezTo>
                      <a:pt x="1635" y="1568"/>
                      <a:pt x="1602" y="1568"/>
                      <a:pt x="1502" y="1502"/>
                    </a:cubicBezTo>
                    <a:cubicBezTo>
                      <a:pt x="1401" y="1468"/>
                      <a:pt x="1368" y="1435"/>
                      <a:pt x="1335" y="1435"/>
                    </a:cubicBezTo>
                    <a:cubicBezTo>
                      <a:pt x="1301" y="1435"/>
                      <a:pt x="1235" y="1435"/>
                      <a:pt x="1168" y="1402"/>
                    </a:cubicBezTo>
                    <a:cubicBezTo>
                      <a:pt x="1135" y="1335"/>
                      <a:pt x="1068" y="1335"/>
                      <a:pt x="1068" y="1335"/>
                    </a:cubicBezTo>
                    <a:lnTo>
                      <a:pt x="801" y="1268"/>
                    </a:lnTo>
                    <a:cubicBezTo>
                      <a:pt x="601" y="1201"/>
                      <a:pt x="467" y="1101"/>
                      <a:pt x="401" y="1068"/>
                    </a:cubicBezTo>
                    <a:cubicBezTo>
                      <a:pt x="367" y="1035"/>
                      <a:pt x="334" y="901"/>
                      <a:pt x="334" y="768"/>
                    </a:cubicBezTo>
                    <a:cubicBezTo>
                      <a:pt x="334" y="401"/>
                      <a:pt x="534" y="234"/>
                      <a:pt x="1001" y="234"/>
                    </a:cubicBezTo>
                    <a:cubicBezTo>
                      <a:pt x="1268" y="234"/>
                      <a:pt x="1502" y="267"/>
                      <a:pt x="1768" y="367"/>
                    </a:cubicBezTo>
                    <a:lnTo>
                      <a:pt x="1802" y="167"/>
                    </a:lnTo>
                    <a:cubicBezTo>
                      <a:pt x="1535" y="67"/>
                      <a:pt x="1301" y="1"/>
                      <a:pt x="96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9" name="Google Shape;2219;p7"/>
              <p:cNvSpPr/>
              <p:nvPr/>
            </p:nvSpPr>
            <p:spPr>
              <a:xfrm>
                <a:off x="3663424" y="2968870"/>
                <a:ext cx="40253" cy="67046"/>
              </a:xfrm>
              <a:custGeom>
                <a:avLst/>
                <a:gdLst/>
                <a:ahLst/>
                <a:cxnLst/>
                <a:rect l="l" t="t" r="r" b="b"/>
                <a:pathLst>
                  <a:path w="1903" h="3170" extrusionOk="0">
                    <a:moveTo>
                      <a:pt x="935" y="1"/>
                    </a:moveTo>
                    <a:cubicBezTo>
                      <a:pt x="835" y="1"/>
                      <a:pt x="634" y="67"/>
                      <a:pt x="568" y="67"/>
                    </a:cubicBezTo>
                    <a:cubicBezTo>
                      <a:pt x="501" y="67"/>
                      <a:pt x="368" y="134"/>
                      <a:pt x="268" y="167"/>
                    </a:cubicBezTo>
                    <a:cubicBezTo>
                      <a:pt x="201" y="234"/>
                      <a:pt x="101" y="301"/>
                      <a:pt x="67" y="434"/>
                    </a:cubicBezTo>
                    <a:cubicBezTo>
                      <a:pt x="34" y="568"/>
                      <a:pt x="1" y="668"/>
                      <a:pt x="1" y="801"/>
                    </a:cubicBezTo>
                    <a:cubicBezTo>
                      <a:pt x="1" y="1001"/>
                      <a:pt x="34" y="1168"/>
                      <a:pt x="167" y="1301"/>
                    </a:cubicBezTo>
                    <a:cubicBezTo>
                      <a:pt x="268" y="1435"/>
                      <a:pt x="434" y="1502"/>
                      <a:pt x="668" y="1602"/>
                    </a:cubicBezTo>
                    <a:lnTo>
                      <a:pt x="935" y="1668"/>
                    </a:lnTo>
                    <a:cubicBezTo>
                      <a:pt x="1035" y="1735"/>
                      <a:pt x="1101" y="1735"/>
                      <a:pt x="1168" y="1768"/>
                    </a:cubicBezTo>
                    <a:cubicBezTo>
                      <a:pt x="1202" y="1802"/>
                      <a:pt x="1268" y="1802"/>
                      <a:pt x="1335" y="1835"/>
                    </a:cubicBezTo>
                    <a:lnTo>
                      <a:pt x="1435" y="1969"/>
                    </a:lnTo>
                    <a:cubicBezTo>
                      <a:pt x="1502" y="2002"/>
                      <a:pt x="1502" y="2002"/>
                      <a:pt x="1535" y="2102"/>
                    </a:cubicBezTo>
                    <a:cubicBezTo>
                      <a:pt x="1568" y="2169"/>
                      <a:pt x="1568" y="2235"/>
                      <a:pt x="1568" y="2302"/>
                    </a:cubicBezTo>
                    <a:cubicBezTo>
                      <a:pt x="1568" y="2502"/>
                      <a:pt x="1535" y="2636"/>
                      <a:pt x="1402" y="2769"/>
                    </a:cubicBezTo>
                    <a:cubicBezTo>
                      <a:pt x="1268" y="2903"/>
                      <a:pt x="1101" y="2936"/>
                      <a:pt x="901" y="2936"/>
                    </a:cubicBezTo>
                    <a:cubicBezTo>
                      <a:pt x="835" y="2936"/>
                      <a:pt x="701" y="2936"/>
                      <a:pt x="568" y="2903"/>
                    </a:cubicBezTo>
                    <a:cubicBezTo>
                      <a:pt x="434" y="2836"/>
                      <a:pt x="368" y="2803"/>
                      <a:pt x="334" y="2803"/>
                    </a:cubicBezTo>
                    <a:cubicBezTo>
                      <a:pt x="268" y="2803"/>
                      <a:pt x="201" y="2769"/>
                      <a:pt x="101" y="2736"/>
                    </a:cubicBezTo>
                    <a:lnTo>
                      <a:pt x="34" y="2969"/>
                    </a:lnTo>
                    <a:cubicBezTo>
                      <a:pt x="268" y="3103"/>
                      <a:pt x="568" y="3170"/>
                      <a:pt x="935" y="3170"/>
                    </a:cubicBezTo>
                    <a:cubicBezTo>
                      <a:pt x="1235" y="3170"/>
                      <a:pt x="1468" y="3103"/>
                      <a:pt x="1669" y="2936"/>
                    </a:cubicBezTo>
                    <a:cubicBezTo>
                      <a:pt x="1835" y="2769"/>
                      <a:pt x="1902" y="2569"/>
                      <a:pt x="1902" y="2269"/>
                    </a:cubicBezTo>
                    <a:cubicBezTo>
                      <a:pt x="1902" y="2169"/>
                      <a:pt x="1869" y="2069"/>
                      <a:pt x="1869" y="2002"/>
                    </a:cubicBezTo>
                    <a:cubicBezTo>
                      <a:pt x="1869" y="1969"/>
                      <a:pt x="1835" y="1902"/>
                      <a:pt x="1835" y="1835"/>
                    </a:cubicBezTo>
                    <a:cubicBezTo>
                      <a:pt x="1835" y="1802"/>
                      <a:pt x="1769" y="1802"/>
                      <a:pt x="1735" y="1735"/>
                    </a:cubicBezTo>
                    <a:cubicBezTo>
                      <a:pt x="1702" y="1635"/>
                      <a:pt x="1602" y="1635"/>
                      <a:pt x="1602" y="1602"/>
                    </a:cubicBezTo>
                    <a:cubicBezTo>
                      <a:pt x="1602" y="1568"/>
                      <a:pt x="1568" y="1568"/>
                      <a:pt x="1468" y="1502"/>
                    </a:cubicBezTo>
                    <a:cubicBezTo>
                      <a:pt x="1402" y="1468"/>
                      <a:pt x="1368" y="1435"/>
                      <a:pt x="1302" y="1435"/>
                    </a:cubicBezTo>
                    <a:cubicBezTo>
                      <a:pt x="1268" y="1435"/>
                      <a:pt x="1235" y="1435"/>
                      <a:pt x="1135" y="1402"/>
                    </a:cubicBezTo>
                    <a:cubicBezTo>
                      <a:pt x="1101" y="1335"/>
                      <a:pt x="1068" y="1335"/>
                      <a:pt x="1068" y="1335"/>
                    </a:cubicBezTo>
                    <a:lnTo>
                      <a:pt x="768" y="1268"/>
                    </a:lnTo>
                    <a:cubicBezTo>
                      <a:pt x="568" y="1201"/>
                      <a:pt x="434" y="1101"/>
                      <a:pt x="401" y="1068"/>
                    </a:cubicBezTo>
                    <a:cubicBezTo>
                      <a:pt x="368" y="1035"/>
                      <a:pt x="334" y="901"/>
                      <a:pt x="334" y="768"/>
                    </a:cubicBezTo>
                    <a:cubicBezTo>
                      <a:pt x="334" y="401"/>
                      <a:pt x="534" y="234"/>
                      <a:pt x="1001" y="234"/>
                    </a:cubicBezTo>
                    <a:cubicBezTo>
                      <a:pt x="1235" y="234"/>
                      <a:pt x="1502" y="267"/>
                      <a:pt x="1735" y="367"/>
                    </a:cubicBezTo>
                    <a:lnTo>
                      <a:pt x="1769" y="167"/>
                    </a:lnTo>
                    <a:cubicBezTo>
                      <a:pt x="1535" y="67"/>
                      <a:pt x="1268" y="1"/>
                      <a:pt x="9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0" name="Google Shape;2220;p7"/>
              <p:cNvSpPr/>
              <p:nvPr/>
            </p:nvSpPr>
            <p:spPr>
              <a:xfrm>
                <a:off x="3724808" y="2968172"/>
                <a:ext cx="49412" cy="66326"/>
              </a:xfrm>
              <a:custGeom>
                <a:avLst/>
                <a:gdLst/>
                <a:ahLst/>
                <a:cxnLst/>
                <a:rect l="l" t="t" r="r" b="b"/>
                <a:pathLst>
                  <a:path w="2336" h="3136" extrusionOk="0">
                    <a:moveTo>
                      <a:pt x="1202" y="300"/>
                    </a:moveTo>
                    <a:lnTo>
                      <a:pt x="1769" y="2135"/>
                    </a:lnTo>
                    <a:lnTo>
                      <a:pt x="668" y="2135"/>
                    </a:lnTo>
                    <a:lnTo>
                      <a:pt x="1202" y="300"/>
                    </a:lnTo>
                    <a:close/>
                    <a:moveTo>
                      <a:pt x="968" y="0"/>
                    </a:moveTo>
                    <a:lnTo>
                      <a:pt x="1" y="3136"/>
                    </a:lnTo>
                    <a:lnTo>
                      <a:pt x="334" y="3136"/>
                    </a:lnTo>
                    <a:lnTo>
                      <a:pt x="601" y="2335"/>
                    </a:lnTo>
                    <a:lnTo>
                      <a:pt x="1835" y="2335"/>
                    </a:lnTo>
                    <a:lnTo>
                      <a:pt x="2102" y="3136"/>
                    </a:lnTo>
                    <a:lnTo>
                      <a:pt x="2336" y="3136"/>
                    </a:lnTo>
                    <a:lnTo>
                      <a:pt x="143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1" name="Google Shape;2221;p7"/>
              <p:cNvSpPr/>
              <p:nvPr/>
            </p:nvSpPr>
            <p:spPr>
              <a:xfrm>
                <a:off x="3800302" y="2966755"/>
                <a:ext cx="43066" cy="67743"/>
              </a:xfrm>
              <a:custGeom>
                <a:avLst/>
                <a:gdLst/>
                <a:ahLst/>
                <a:cxnLst/>
                <a:rect l="l" t="t" r="r" b="b"/>
                <a:pathLst>
                  <a:path w="2036" h="3203" extrusionOk="0">
                    <a:moveTo>
                      <a:pt x="1" y="0"/>
                    </a:moveTo>
                    <a:lnTo>
                      <a:pt x="1" y="1568"/>
                    </a:lnTo>
                    <a:lnTo>
                      <a:pt x="1" y="1969"/>
                    </a:lnTo>
                    <a:lnTo>
                      <a:pt x="1" y="2302"/>
                    </a:lnTo>
                    <a:cubicBezTo>
                      <a:pt x="1" y="2402"/>
                      <a:pt x="1" y="2536"/>
                      <a:pt x="68" y="2569"/>
                    </a:cubicBezTo>
                    <a:cubicBezTo>
                      <a:pt x="101" y="2636"/>
                      <a:pt x="101" y="2736"/>
                      <a:pt x="134" y="2802"/>
                    </a:cubicBezTo>
                    <a:cubicBezTo>
                      <a:pt x="201" y="2836"/>
                      <a:pt x="234" y="2903"/>
                      <a:pt x="268" y="2969"/>
                    </a:cubicBezTo>
                    <a:cubicBezTo>
                      <a:pt x="301" y="3003"/>
                      <a:pt x="368" y="3036"/>
                      <a:pt x="435" y="3069"/>
                    </a:cubicBezTo>
                    <a:cubicBezTo>
                      <a:pt x="501" y="3136"/>
                      <a:pt x="568" y="3136"/>
                      <a:pt x="668" y="3169"/>
                    </a:cubicBezTo>
                    <a:cubicBezTo>
                      <a:pt x="802" y="3203"/>
                      <a:pt x="902" y="3203"/>
                      <a:pt x="1035" y="3203"/>
                    </a:cubicBezTo>
                    <a:cubicBezTo>
                      <a:pt x="1135" y="3203"/>
                      <a:pt x="1269" y="3169"/>
                      <a:pt x="1369" y="3169"/>
                    </a:cubicBezTo>
                    <a:cubicBezTo>
                      <a:pt x="1435" y="3169"/>
                      <a:pt x="1569" y="3136"/>
                      <a:pt x="1602" y="3069"/>
                    </a:cubicBezTo>
                    <a:cubicBezTo>
                      <a:pt x="1635" y="3036"/>
                      <a:pt x="1736" y="3003"/>
                      <a:pt x="1769" y="2969"/>
                    </a:cubicBezTo>
                    <a:cubicBezTo>
                      <a:pt x="1802" y="2903"/>
                      <a:pt x="1869" y="2836"/>
                      <a:pt x="1902" y="2802"/>
                    </a:cubicBezTo>
                    <a:cubicBezTo>
                      <a:pt x="1936" y="2736"/>
                      <a:pt x="1969" y="2669"/>
                      <a:pt x="1969" y="2569"/>
                    </a:cubicBezTo>
                    <a:cubicBezTo>
                      <a:pt x="1969" y="2502"/>
                      <a:pt x="2036" y="2402"/>
                      <a:pt x="2036" y="2302"/>
                    </a:cubicBezTo>
                    <a:lnTo>
                      <a:pt x="2036" y="1969"/>
                    </a:lnTo>
                    <a:lnTo>
                      <a:pt x="2036" y="1568"/>
                    </a:lnTo>
                    <a:lnTo>
                      <a:pt x="2036" y="0"/>
                    </a:lnTo>
                    <a:lnTo>
                      <a:pt x="1702" y="0"/>
                    </a:lnTo>
                    <a:lnTo>
                      <a:pt x="1702" y="1835"/>
                    </a:lnTo>
                    <a:lnTo>
                      <a:pt x="1702" y="2135"/>
                    </a:lnTo>
                    <a:lnTo>
                      <a:pt x="1702" y="2369"/>
                    </a:lnTo>
                    <a:cubicBezTo>
                      <a:pt x="1702" y="2436"/>
                      <a:pt x="1702" y="2536"/>
                      <a:pt x="1635" y="2569"/>
                    </a:cubicBezTo>
                    <a:cubicBezTo>
                      <a:pt x="1602" y="2636"/>
                      <a:pt x="1602" y="2702"/>
                      <a:pt x="1569" y="2736"/>
                    </a:cubicBezTo>
                    <a:lnTo>
                      <a:pt x="1435" y="2869"/>
                    </a:lnTo>
                    <a:cubicBezTo>
                      <a:pt x="1402" y="2903"/>
                      <a:pt x="1335" y="2903"/>
                      <a:pt x="1269" y="2969"/>
                    </a:cubicBezTo>
                    <a:cubicBezTo>
                      <a:pt x="1202" y="3003"/>
                      <a:pt x="1102" y="3003"/>
                      <a:pt x="1035" y="3003"/>
                    </a:cubicBezTo>
                    <a:cubicBezTo>
                      <a:pt x="935" y="3003"/>
                      <a:pt x="868" y="2969"/>
                      <a:pt x="768" y="2969"/>
                    </a:cubicBezTo>
                    <a:cubicBezTo>
                      <a:pt x="701" y="2969"/>
                      <a:pt x="635" y="2903"/>
                      <a:pt x="601" y="2869"/>
                    </a:cubicBezTo>
                    <a:cubicBezTo>
                      <a:pt x="568" y="2836"/>
                      <a:pt x="501" y="2836"/>
                      <a:pt x="468" y="2736"/>
                    </a:cubicBezTo>
                    <a:cubicBezTo>
                      <a:pt x="435" y="2669"/>
                      <a:pt x="401" y="2636"/>
                      <a:pt x="401" y="2569"/>
                    </a:cubicBezTo>
                    <a:cubicBezTo>
                      <a:pt x="401" y="2536"/>
                      <a:pt x="368" y="2436"/>
                      <a:pt x="368" y="2369"/>
                    </a:cubicBezTo>
                    <a:lnTo>
                      <a:pt x="368" y="2135"/>
                    </a:lnTo>
                    <a:lnTo>
                      <a:pt x="368" y="1835"/>
                    </a:lnTo>
                    <a:lnTo>
                      <a:pt x="36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22" name="Google Shape;2222;p7"/>
            <p:cNvSpPr/>
            <p:nvPr/>
          </p:nvSpPr>
          <p:spPr>
            <a:xfrm>
              <a:off x="5542400" y="2923715"/>
              <a:ext cx="661862" cy="131955"/>
            </a:xfrm>
            <a:custGeom>
              <a:avLst/>
              <a:gdLst/>
              <a:ahLst/>
              <a:cxnLst/>
              <a:rect l="l" t="t" r="r" b="b"/>
              <a:pathLst>
                <a:path w="31290" h="6239" extrusionOk="0">
                  <a:moveTo>
                    <a:pt x="1068" y="1"/>
                  </a:moveTo>
                  <a:cubicBezTo>
                    <a:pt x="468" y="1"/>
                    <a:pt x="1" y="434"/>
                    <a:pt x="1" y="1035"/>
                  </a:cubicBezTo>
                  <a:lnTo>
                    <a:pt x="1" y="5204"/>
                  </a:lnTo>
                  <a:cubicBezTo>
                    <a:pt x="1" y="5772"/>
                    <a:pt x="468" y="6239"/>
                    <a:pt x="1068" y="6239"/>
                  </a:cubicBezTo>
                  <a:lnTo>
                    <a:pt x="30256" y="6239"/>
                  </a:lnTo>
                  <a:cubicBezTo>
                    <a:pt x="30823" y="6239"/>
                    <a:pt x="31290" y="5772"/>
                    <a:pt x="31290" y="5204"/>
                  </a:cubicBezTo>
                  <a:lnTo>
                    <a:pt x="31290" y="1035"/>
                  </a:lnTo>
                  <a:cubicBezTo>
                    <a:pt x="31290" y="434"/>
                    <a:pt x="30823" y="1"/>
                    <a:pt x="3025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3" name="Google Shape;2223;p7"/>
            <p:cNvSpPr/>
            <p:nvPr/>
          </p:nvSpPr>
          <p:spPr>
            <a:xfrm>
              <a:off x="2945148" y="2927247"/>
              <a:ext cx="397265" cy="131955"/>
            </a:xfrm>
            <a:custGeom>
              <a:avLst/>
              <a:gdLst/>
              <a:ahLst/>
              <a:cxnLst/>
              <a:rect l="l" t="t" r="r" b="b"/>
              <a:pathLst>
                <a:path w="18781" h="6239" extrusionOk="0">
                  <a:moveTo>
                    <a:pt x="1034" y="0"/>
                  </a:moveTo>
                  <a:cubicBezTo>
                    <a:pt x="467" y="0"/>
                    <a:pt x="0" y="434"/>
                    <a:pt x="0" y="1034"/>
                  </a:cubicBezTo>
                  <a:lnTo>
                    <a:pt x="0" y="5204"/>
                  </a:lnTo>
                  <a:cubicBezTo>
                    <a:pt x="0" y="5771"/>
                    <a:pt x="467" y="6238"/>
                    <a:pt x="1034" y="6238"/>
                  </a:cubicBezTo>
                  <a:lnTo>
                    <a:pt x="17713" y="6238"/>
                  </a:lnTo>
                  <a:cubicBezTo>
                    <a:pt x="18280" y="6238"/>
                    <a:pt x="18780" y="5771"/>
                    <a:pt x="18780" y="5204"/>
                  </a:cubicBezTo>
                  <a:lnTo>
                    <a:pt x="18780" y="1034"/>
                  </a:lnTo>
                  <a:cubicBezTo>
                    <a:pt x="18780" y="434"/>
                    <a:pt x="18313" y="0"/>
                    <a:pt x="1771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24" name="Google Shape;2224;p7"/>
            <p:cNvGrpSpPr/>
            <p:nvPr/>
          </p:nvGrpSpPr>
          <p:grpSpPr>
            <a:xfrm>
              <a:off x="3016411" y="2959701"/>
              <a:ext cx="251208" cy="67046"/>
              <a:chOff x="3016411" y="2974517"/>
              <a:chExt cx="251208" cy="67046"/>
            </a:xfrm>
          </p:grpSpPr>
          <p:sp>
            <p:nvSpPr>
              <p:cNvPr id="2225" name="Google Shape;2225;p7"/>
              <p:cNvSpPr/>
              <p:nvPr/>
            </p:nvSpPr>
            <p:spPr>
              <a:xfrm>
                <a:off x="3016411" y="2974517"/>
                <a:ext cx="30354" cy="67046"/>
              </a:xfrm>
              <a:custGeom>
                <a:avLst/>
                <a:gdLst/>
                <a:ahLst/>
                <a:cxnLst/>
                <a:rect l="l" t="t" r="r" b="b"/>
                <a:pathLst>
                  <a:path w="1435" h="3170" extrusionOk="0">
                    <a:moveTo>
                      <a:pt x="667" y="0"/>
                    </a:moveTo>
                    <a:lnTo>
                      <a:pt x="0" y="334"/>
                    </a:lnTo>
                    <a:lnTo>
                      <a:pt x="100" y="534"/>
                    </a:lnTo>
                    <a:lnTo>
                      <a:pt x="634" y="301"/>
                    </a:lnTo>
                    <a:lnTo>
                      <a:pt x="634" y="2936"/>
                    </a:lnTo>
                    <a:lnTo>
                      <a:pt x="100" y="2936"/>
                    </a:lnTo>
                    <a:lnTo>
                      <a:pt x="100" y="3169"/>
                    </a:lnTo>
                    <a:lnTo>
                      <a:pt x="1435" y="3169"/>
                    </a:lnTo>
                    <a:lnTo>
                      <a:pt x="1435" y="2936"/>
                    </a:lnTo>
                    <a:lnTo>
                      <a:pt x="968" y="2936"/>
                    </a:lnTo>
                    <a:lnTo>
                      <a:pt x="96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6" name="Google Shape;2226;p7"/>
              <p:cNvSpPr/>
              <p:nvPr/>
            </p:nvSpPr>
            <p:spPr>
              <a:xfrm>
                <a:off x="3074263" y="2974517"/>
                <a:ext cx="29656" cy="67046"/>
              </a:xfrm>
              <a:custGeom>
                <a:avLst/>
                <a:gdLst/>
                <a:ahLst/>
                <a:cxnLst/>
                <a:rect l="l" t="t" r="r" b="b"/>
                <a:pathLst>
                  <a:path w="1402" h="3170" extrusionOk="0">
                    <a:moveTo>
                      <a:pt x="634" y="0"/>
                    </a:moveTo>
                    <a:lnTo>
                      <a:pt x="0" y="334"/>
                    </a:lnTo>
                    <a:lnTo>
                      <a:pt x="67" y="534"/>
                    </a:lnTo>
                    <a:lnTo>
                      <a:pt x="601" y="301"/>
                    </a:lnTo>
                    <a:lnTo>
                      <a:pt x="601" y="2936"/>
                    </a:lnTo>
                    <a:lnTo>
                      <a:pt x="67" y="2936"/>
                    </a:lnTo>
                    <a:lnTo>
                      <a:pt x="67" y="3169"/>
                    </a:lnTo>
                    <a:lnTo>
                      <a:pt x="1401" y="3169"/>
                    </a:lnTo>
                    <a:lnTo>
                      <a:pt x="1401" y="2936"/>
                    </a:lnTo>
                    <a:lnTo>
                      <a:pt x="934" y="2936"/>
                    </a:lnTo>
                    <a:lnTo>
                      <a:pt x="93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7" name="Google Shape;2227;p7"/>
              <p:cNvSpPr/>
              <p:nvPr/>
            </p:nvSpPr>
            <p:spPr>
              <a:xfrm>
                <a:off x="3132115" y="2998501"/>
                <a:ext cx="9201" cy="40227"/>
              </a:xfrm>
              <a:custGeom>
                <a:avLst/>
                <a:gdLst/>
                <a:ahLst/>
                <a:cxnLst/>
                <a:rect l="l" t="t" r="r" b="b"/>
                <a:pathLst>
                  <a:path w="435" h="1902" extrusionOk="0">
                    <a:moveTo>
                      <a:pt x="1" y="1"/>
                    </a:moveTo>
                    <a:lnTo>
                      <a:pt x="1" y="501"/>
                    </a:lnTo>
                    <a:lnTo>
                      <a:pt x="434" y="501"/>
                    </a:lnTo>
                    <a:lnTo>
                      <a:pt x="434" y="1"/>
                    </a:lnTo>
                    <a:close/>
                    <a:moveTo>
                      <a:pt x="1" y="1468"/>
                    </a:moveTo>
                    <a:lnTo>
                      <a:pt x="1" y="1902"/>
                    </a:lnTo>
                    <a:lnTo>
                      <a:pt x="434" y="1902"/>
                    </a:lnTo>
                    <a:lnTo>
                      <a:pt x="434" y="1468"/>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8" name="Google Shape;2228;p7"/>
              <p:cNvSpPr/>
              <p:nvPr/>
            </p:nvSpPr>
            <p:spPr>
              <a:xfrm>
                <a:off x="3171628" y="2974517"/>
                <a:ext cx="30375" cy="67046"/>
              </a:xfrm>
              <a:custGeom>
                <a:avLst/>
                <a:gdLst/>
                <a:ahLst/>
                <a:cxnLst/>
                <a:rect l="l" t="t" r="r" b="b"/>
                <a:pathLst>
                  <a:path w="1436" h="3170" extrusionOk="0">
                    <a:moveTo>
                      <a:pt x="668" y="0"/>
                    </a:moveTo>
                    <a:lnTo>
                      <a:pt x="1" y="334"/>
                    </a:lnTo>
                    <a:lnTo>
                      <a:pt x="101" y="534"/>
                    </a:lnTo>
                    <a:lnTo>
                      <a:pt x="635" y="301"/>
                    </a:lnTo>
                    <a:lnTo>
                      <a:pt x="635" y="2936"/>
                    </a:lnTo>
                    <a:lnTo>
                      <a:pt x="101" y="2936"/>
                    </a:lnTo>
                    <a:lnTo>
                      <a:pt x="101" y="3169"/>
                    </a:lnTo>
                    <a:lnTo>
                      <a:pt x="1435" y="3169"/>
                    </a:lnTo>
                    <a:lnTo>
                      <a:pt x="1435" y="2936"/>
                    </a:lnTo>
                    <a:lnTo>
                      <a:pt x="968" y="2936"/>
                    </a:lnTo>
                    <a:lnTo>
                      <a:pt x="96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9" name="Google Shape;2229;p7"/>
              <p:cNvSpPr/>
              <p:nvPr/>
            </p:nvSpPr>
            <p:spPr>
              <a:xfrm>
                <a:off x="3230200" y="2974517"/>
                <a:ext cx="37419" cy="67046"/>
              </a:xfrm>
              <a:custGeom>
                <a:avLst/>
                <a:gdLst/>
                <a:ahLst/>
                <a:cxnLst/>
                <a:rect l="l" t="t" r="r" b="b"/>
                <a:pathLst>
                  <a:path w="1769" h="3170" extrusionOk="0">
                    <a:moveTo>
                      <a:pt x="100" y="0"/>
                    </a:moveTo>
                    <a:lnTo>
                      <a:pt x="100" y="1602"/>
                    </a:lnTo>
                    <a:lnTo>
                      <a:pt x="267" y="1668"/>
                    </a:lnTo>
                    <a:cubicBezTo>
                      <a:pt x="401" y="1535"/>
                      <a:pt x="634" y="1501"/>
                      <a:pt x="868" y="1501"/>
                    </a:cubicBezTo>
                    <a:cubicBezTo>
                      <a:pt x="1034" y="1501"/>
                      <a:pt x="1168" y="1602"/>
                      <a:pt x="1301" y="1702"/>
                    </a:cubicBezTo>
                    <a:cubicBezTo>
                      <a:pt x="1401" y="1835"/>
                      <a:pt x="1468" y="2035"/>
                      <a:pt x="1468" y="2302"/>
                    </a:cubicBezTo>
                    <a:cubicBezTo>
                      <a:pt x="1468" y="2502"/>
                      <a:pt x="1368" y="2669"/>
                      <a:pt x="1268" y="2802"/>
                    </a:cubicBezTo>
                    <a:cubicBezTo>
                      <a:pt x="1201" y="2936"/>
                      <a:pt x="1001" y="2969"/>
                      <a:pt x="768" y="2969"/>
                    </a:cubicBezTo>
                    <a:cubicBezTo>
                      <a:pt x="668" y="2969"/>
                      <a:pt x="534" y="2969"/>
                      <a:pt x="401" y="2936"/>
                    </a:cubicBezTo>
                    <a:cubicBezTo>
                      <a:pt x="267" y="2869"/>
                      <a:pt x="167" y="2836"/>
                      <a:pt x="67" y="2802"/>
                    </a:cubicBezTo>
                    <a:lnTo>
                      <a:pt x="0" y="3036"/>
                    </a:lnTo>
                    <a:cubicBezTo>
                      <a:pt x="34" y="3036"/>
                      <a:pt x="167" y="3103"/>
                      <a:pt x="334" y="3136"/>
                    </a:cubicBezTo>
                    <a:cubicBezTo>
                      <a:pt x="501" y="3169"/>
                      <a:pt x="601" y="3169"/>
                      <a:pt x="734" y="3169"/>
                    </a:cubicBezTo>
                    <a:cubicBezTo>
                      <a:pt x="1068" y="3169"/>
                      <a:pt x="1268" y="3036"/>
                      <a:pt x="1501" y="2903"/>
                    </a:cubicBezTo>
                    <a:cubicBezTo>
                      <a:pt x="1702" y="2802"/>
                      <a:pt x="1768" y="2536"/>
                      <a:pt x="1768" y="2269"/>
                    </a:cubicBezTo>
                    <a:cubicBezTo>
                      <a:pt x="1768" y="1902"/>
                      <a:pt x="1702" y="1702"/>
                      <a:pt x="1535" y="1501"/>
                    </a:cubicBezTo>
                    <a:cubicBezTo>
                      <a:pt x="1368" y="1301"/>
                      <a:pt x="1101" y="1201"/>
                      <a:pt x="868" y="1201"/>
                    </a:cubicBezTo>
                    <a:cubicBezTo>
                      <a:pt x="668" y="1201"/>
                      <a:pt x="434" y="1301"/>
                      <a:pt x="334" y="1368"/>
                    </a:cubicBezTo>
                    <a:lnTo>
                      <a:pt x="367" y="267"/>
                    </a:lnTo>
                    <a:lnTo>
                      <a:pt x="1602" y="267"/>
                    </a:lnTo>
                    <a:lnTo>
                      <a:pt x="160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230" name="Google Shape;2230;p7"/>
          <p:cNvGrpSpPr/>
          <p:nvPr/>
        </p:nvGrpSpPr>
        <p:grpSpPr>
          <a:xfrm>
            <a:off x="4240548" y="2915465"/>
            <a:ext cx="3259114" cy="136544"/>
            <a:chOff x="2945148" y="3129737"/>
            <a:chExt cx="3259114" cy="136544"/>
          </a:xfrm>
        </p:grpSpPr>
        <p:sp>
          <p:nvSpPr>
            <p:cNvPr id="2231" name="Google Shape;2231;p7"/>
            <p:cNvSpPr/>
            <p:nvPr/>
          </p:nvSpPr>
          <p:spPr>
            <a:xfrm>
              <a:off x="4608920" y="3133618"/>
              <a:ext cx="866470" cy="132653"/>
            </a:xfrm>
            <a:custGeom>
              <a:avLst/>
              <a:gdLst/>
              <a:ahLst/>
              <a:cxnLst/>
              <a:rect l="l" t="t" r="r" b="b"/>
              <a:pathLst>
                <a:path w="40963" h="6272" extrusionOk="0">
                  <a:moveTo>
                    <a:pt x="1034" y="0"/>
                  </a:moveTo>
                  <a:cubicBezTo>
                    <a:pt x="434" y="0"/>
                    <a:pt x="0" y="467"/>
                    <a:pt x="0" y="1034"/>
                  </a:cubicBezTo>
                  <a:lnTo>
                    <a:pt x="0" y="5204"/>
                  </a:lnTo>
                  <a:cubicBezTo>
                    <a:pt x="0" y="5804"/>
                    <a:pt x="434" y="6271"/>
                    <a:pt x="1034" y="6271"/>
                  </a:cubicBezTo>
                  <a:lnTo>
                    <a:pt x="39929" y="6271"/>
                  </a:lnTo>
                  <a:cubicBezTo>
                    <a:pt x="40529" y="6271"/>
                    <a:pt x="40963" y="5771"/>
                    <a:pt x="40963" y="5204"/>
                  </a:cubicBezTo>
                  <a:lnTo>
                    <a:pt x="40963" y="1034"/>
                  </a:lnTo>
                  <a:cubicBezTo>
                    <a:pt x="40963" y="467"/>
                    <a:pt x="40529" y="0"/>
                    <a:pt x="3992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32" name="Google Shape;2232;p7"/>
            <p:cNvGrpSpPr/>
            <p:nvPr/>
          </p:nvGrpSpPr>
          <p:grpSpPr>
            <a:xfrm>
              <a:off x="4645598" y="3165364"/>
              <a:ext cx="673855" cy="69160"/>
              <a:chOff x="4645598" y="3172756"/>
              <a:chExt cx="673855" cy="69160"/>
            </a:xfrm>
          </p:grpSpPr>
          <p:sp>
            <p:nvSpPr>
              <p:cNvPr id="2233" name="Google Shape;2233;p7"/>
              <p:cNvSpPr/>
              <p:nvPr/>
            </p:nvSpPr>
            <p:spPr>
              <a:xfrm>
                <a:off x="4645598" y="3174871"/>
                <a:ext cx="49412" cy="66348"/>
              </a:xfrm>
              <a:custGeom>
                <a:avLst/>
                <a:gdLst/>
                <a:ahLst/>
                <a:cxnLst/>
                <a:rect l="l" t="t" r="r" b="b"/>
                <a:pathLst>
                  <a:path w="2336" h="3137" extrusionOk="0">
                    <a:moveTo>
                      <a:pt x="1202" y="234"/>
                    </a:moveTo>
                    <a:lnTo>
                      <a:pt x="1769" y="2069"/>
                    </a:lnTo>
                    <a:lnTo>
                      <a:pt x="668" y="2069"/>
                    </a:lnTo>
                    <a:lnTo>
                      <a:pt x="1202" y="234"/>
                    </a:lnTo>
                    <a:close/>
                    <a:moveTo>
                      <a:pt x="968" y="1"/>
                    </a:moveTo>
                    <a:lnTo>
                      <a:pt x="1" y="3136"/>
                    </a:lnTo>
                    <a:lnTo>
                      <a:pt x="301" y="3136"/>
                    </a:lnTo>
                    <a:lnTo>
                      <a:pt x="535" y="2336"/>
                    </a:lnTo>
                    <a:lnTo>
                      <a:pt x="1802" y="2336"/>
                    </a:lnTo>
                    <a:lnTo>
                      <a:pt x="2036" y="3136"/>
                    </a:lnTo>
                    <a:lnTo>
                      <a:pt x="2336" y="3136"/>
                    </a:lnTo>
                    <a:lnTo>
                      <a:pt x="143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4" name="Google Shape;2234;p7"/>
              <p:cNvSpPr/>
              <p:nvPr/>
            </p:nvSpPr>
            <p:spPr>
              <a:xfrm>
                <a:off x="4719695" y="3174173"/>
                <a:ext cx="26821" cy="67046"/>
              </a:xfrm>
              <a:custGeom>
                <a:avLst/>
                <a:gdLst/>
                <a:ahLst/>
                <a:cxnLst/>
                <a:rect l="l" t="t" r="r" b="b"/>
                <a:pathLst>
                  <a:path w="1268" h="3170" extrusionOk="0">
                    <a:moveTo>
                      <a:pt x="0" y="1"/>
                    </a:moveTo>
                    <a:lnTo>
                      <a:pt x="0" y="234"/>
                    </a:lnTo>
                    <a:lnTo>
                      <a:pt x="467" y="234"/>
                    </a:lnTo>
                    <a:lnTo>
                      <a:pt x="467" y="2903"/>
                    </a:lnTo>
                    <a:lnTo>
                      <a:pt x="0" y="2903"/>
                    </a:lnTo>
                    <a:lnTo>
                      <a:pt x="0" y="3169"/>
                    </a:lnTo>
                    <a:lnTo>
                      <a:pt x="1268" y="3169"/>
                    </a:lnTo>
                    <a:lnTo>
                      <a:pt x="1268" y="2903"/>
                    </a:lnTo>
                    <a:lnTo>
                      <a:pt x="801" y="2903"/>
                    </a:lnTo>
                    <a:lnTo>
                      <a:pt x="801" y="234"/>
                    </a:lnTo>
                    <a:lnTo>
                      <a:pt x="1268" y="234"/>
                    </a:lnTo>
                    <a:lnTo>
                      <a:pt x="126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5" name="Google Shape;2235;p7"/>
              <p:cNvSpPr/>
              <p:nvPr/>
            </p:nvSpPr>
            <p:spPr>
              <a:xfrm>
                <a:off x="4775432" y="3174173"/>
                <a:ext cx="43066" cy="67743"/>
              </a:xfrm>
              <a:custGeom>
                <a:avLst/>
                <a:gdLst/>
                <a:ahLst/>
                <a:cxnLst/>
                <a:rect l="l" t="t" r="r" b="b"/>
                <a:pathLst>
                  <a:path w="2036" h="3203" extrusionOk="0">
                    <a:moveTo>
                      <a:pt x="1168" y="267"/>
                    </a:moveTo>
                    <a:cubicBezTo>
                      <a:pt x="1201" y="267"/>
                      <a:pt x="1268" y="267"/>
                      <a:pt x="1335" y="334"/>
                    </a:cubicBezTo>
                    <a:cubicBezTo>
                      <a:pt x="1368" y="367"/>
                      <a:pt x="1402" y="367"/>
                      <a:pt x="1468" y="401"/>
                    </a:cubicBezTo>
                    <a:cubicBezTo>
                      <a:pt x="1502" y="434"/>
                      <a:pt x="1535" y="501"/>
                      <a:pt x="1535" y="534"/>
                    </a:cubicBezTo>
                    <a:cubicBezTo>
                      <a:pt x="1535" y="568"/>
                      <a:pt x="1568" y="634"/>
                      <a:pt x="1568" y="701"/>
                    </a:cubicBezTo>
                    <a:lnTo>
                      <a:pt x="1568" y="901"/>
                    </a:lnTo>
                    <a:cubicBezTo>
                      <a:pt x="1568" y="968"/>
                      <a:pt x="1668" y="1068"/>
                      <a:pt x="1635" y="1168"/>
                    </a:cubicBezTo>
                    <a:cubicBezTo>
                      <a:pt x="1568" y="1235"/>
                      <a:pt x="1568" y="1268"/>
                      <a:pt x="1535" y="1335"/>
                    </a:cubicBezTo>
                    <a:lnTo>
                      <a:pt x="1402" y="1435"/>
                    </a:lnTo>
                    <a:cubicBezTo>
                      <a:pt x="1368" y="1468"/>
                      <a:pt x="1301" y="1468"/>
                      <a:pt x="1201" y="1535"/>
                    </a:cubicBezTo>
                    <a:cubicBezTo>
                      <a:pt x="1101" y="1568"/>
                      <a:pt x="1035" y="1568"/>
                      <a:pt x="968" y="1568"/>
                    </a:cubicBezTo>
                    <a:lnTo>
                      <a:pt x="401" y="1568"/>
                    </a:lnTo>
                    <a:lnTo>
                      <a:pt x="401" y="267"/>
                    </a:lnTo>
                    <a:close/>
                    <a:moveTo>
                      <a:pt x="1" y="1"/>
                    </a:moveTo>
                    <a:lnTo>
                      <a:pt x="1" y="3103"/>
                    </a:lnTo>
                    <a:lnTo>
                      <a:pt x="334" y="3103"/>
                    </a:lnTo>
                    <a:lnTo>
                      <a:pt x="334" y="1735"/>
                    </a:lnTo>
                    <a:lnTo>
                      <a:pt x="1001" y="1735"/>
                    </a:lnTo>
                    <a:cubicBezTo>
                      <a:pt x="1201" y="2169"/>
                      <a:pt x="1468" y="2636"/>
                      <a:pt x="1802" y="3203"/>
                    </a:cubicBezTo>
                    <a:lnTo>
                      <a:pt x="2035" y="3036"/>
                    </a:lnTo>
                    <a:lnTo>
                      <a:pt x="1869" y="2769"/>
                    </a:lnTo>
                    <a:cubicBezTo>
                      <a:pt x="1802" y="2669"/>
                      <a:pt x="1668" y="2502"/>
                      <a:pt x="1535" y="2235"/>
                    </a:cubicBezTo>
                    <a:lnTo>
                      <a:pt x="1235" y="1668"/>
                    </a:lnTo>
                    <a:cubicBezTo>
                      <a:pt x="1468" y="1602"/>
                      <a:pt x="1568" y="1535"/>
                      <a:pt x="1702" y="1402"/>
                    </a:cubicBezTo>
                    <a:cubicBezTo>
                      <a:pt x="1835" y="1268"/>
                      <a:pt x="1869" y="1101"/>
                      <a:pt x="1869" y="868"/>
                    </a:cubicBezTo>
                    <a:cubicBezTo>
                      <a:pt x="1869" y="734"/>
                      <a:pt x="1869" y="668"/>
                      <a:pt x="1835" y="534"/>
                    </a:cubicBezTo>
                    <a:cubicBezTo>
                      <a:pt x="1768" y="401"/>
                      <a:pt x="1735" y="367"/>
                      <a:pt x="1702" y="267"/>
                    </a:cubicBezTo>
                    <a:cubicBezTo>
                      <a:pt x="1668" y="201"/>
                      <a:pt x="1635" y="134"/>
                      <a:pt x="1535" y="101"/>
                    </a:cubicBezTo>
                    <a:cubicBezTo>
                      <a:pt x="1435" y="67"/>
                      <a:pt x="1368" y="34"/>
                      <a:pt x="1268" y="34"/>
                    </a:cubicBezTo>
                    <a:cubicBezTo>
                      <a:pt x="1201" y="34"/>
                      <a:pt x="1068" y="1"/>
                      <a:pt x="10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6" name="Google Shape;2236;p7"/>
              <p:cNvSpPr/>
              <p:nvPr/>
            </p:nvSpPr>
            <p:spPr>
              <a:xfrm>
                <a:off x="4846695" y="3174871"/>
                <a:ext cx="32490" cy="66348"/>
              </a:xfrm>
              <a:custGeom>
                <a:avLst/>
                <a:gdLst/>
                <a:ahLst/>
                <a:cxnLst/>
                <a:rect l="l" t="t" r="r" b="b"/>
                <a:pathLst>
                  <a:path w="1536" h="3137" extrusionOk="0">
                    <a:moveTo>
                      <a:pt x="1" y="1"/>
                    </a:moveTo>
                    <a:lnTo>
                      <a:pt x="1" y="3136"/>
                    </a:lnTo>
                    <a:lnTo>
                      <a:pt x="1535" y="3136"/>
                    </a:lnTo>
                    <a:lnTo>
                      <a:pt x="1502" y="2870"/>
                    </a:lnTo>
                    <a:lnTo>
                      <a:pt x="301" y="2870"/>
                    </a:lnTo>
                    <a:lnTo>
                      <a:pt x="30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7" name="Google Shape;2237;p7"/>
              <p:cNvSpPr/>
              <p:nvPr/>
            </p:nvSpPr>
            <p:spPr>
              <a:xfrm>
                <a:off x="4902432" y="3174173"/>
                <a:ext cx="26144" cy="67046"/>
              </a:xfrm>
              <a:custGeom>
                <a:avLst/>
                <a:gdLst/>
                <a:ahLst/>
                <a:cxnLst/>
                <a:rect l="l" t="t" r="r" b="b"/>
                <a:pathLst>
                  <a:path w="1236" h="3170" extrusionOk="0">
                    <a:moveTo>
                      <a:pt x="1" y="1"/>
                    </a:moveTo>
                    <a:lnTo>
                      <a:pt x="1" y="234"/>
                    </a:lnTo>
                    <a:lnTo>
                      <a:pt x="468" y="234"/>
                    </a:lnTo>
                    <a:lnTo>
                      <a:pt x="468" y="2903"/>
                    </a:lnTo>
                    <a:lnTo>
                      <a:pt x="1" y="2903"/>
                    </a:lnTo>
                    <a:lnTo>
                      <a:pt x="1" y="3169"/>
                    </a:lnTo>
                    <a:lnTo>
                      <a:pt x="1235" y="3169"/>
                    </a:lnTo>
                    <a:lnTo>
                      <a:pt x="1235" y="2903"/>
                    </a:lnTo>
                    <a:lnTo>
                      <a:pt x="801" y="2903"/>
                    </a:lnTo>
                    <a:lnTo>
                      <a:pt x="801" y="234"/>
                    </a:lnTo>
                    <a:lnTo>
                      <a:pt x="1235" y="234"/>
                    </a:lnTo>
                    <a:lnTo>
                      <a:pt x="123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8" name="Google Shape;2238;p7"/>
              <p:cNvSpPr/>
              <p:nvPr/>
            </p:nvSpPr>
            <p:spPr>
              <a:xfrm>
                <a:off x="4958888" y="3174871"/>
                <a:ext cx="45880" cy="66348"/>
              </a:xfrm>
              <a:custGeom>
                <a:avLst/>
                <a:gdLst/>
                <a:ahLst/>
                <a:cxnLst/>
                <a:rect l="l" t="t" r="r" b="b"/>
                <a:pathLst>
                  <a:path w="2169" h="3137" extrusionOk="0">
                    <a:moveTo>
                      <a:pt x="0" y="1"/>
                    </a:moveTo>
                    <a:lnTo>
                      <a:pt x="0" y="3136"/>
                    </a:lnTo>
                    <a:lnTo>
                      <a:pt x="301" y="3136"/>
                    </a:lnTo>
                    <a:lnTo>
                      <a:pt x="301" y="501"/>
                    </a:lnTo>
                    <a:lnTo>
                      <a:pt x="1868" y="3136"/>
                    </a:lnTo>
                    <a:lnTo>
                      <a:pt x="2169" y="3136"/>
                    </a:lnTo>
                    <a:lnTo>
                      <a:pt x="2169" y="1"/>
                    </a:lnTo>
                    <a:lnTo>
                      <a:pt x="1902" y="1"/>
                    </a:lnTo>
                    <a:lnTo>
                      <a:pt x="1902" y="2569"/>
                    </a:lnTo>
                    <a:lnTo>
                      <a:pt x="33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9" name="Google Shape;2239;p7"/>
              <p:cNvSpPr/>
              <p:nvPr/>
            </p:nvSpPr>
            <p:spPr>
              <a:xfrm>
                <a:off x="5036496" y="3174871"/>
                <a:ext cx="35304" cy="66348"/>
              </a:xfrm>
              <a:custGeom>
                <a:avLst/>
                <a:gdLst/>
                <a:ahLst/>
                <a:cxnLst/>
                <a:rect l="l" t="t" r="r" b="b"/>
                <a:pathLst>
                  <a:path w="1669" h="3137" extrusionOk="0">
                    <a:moveTo>
                      <a:pt x="1" y="1"/>
                    </a:moveTo>
                    <a:lnTo>
                      <a:pt x="1" y="3136"/>
                    </a:lnTo>
                    <a:lnTo>
                      <a:pt x="1669" y="3136"/>
                    </a:lnTo>
                    <a:lnTo>
                      <a:pt x="1635" y="2870"/>
                    </a:lnTo>
                    <a:lnTo>
                      <a:pt x="301" y="2870"/>
                    </a:lnTo>
                    <a:lnTo>
                      <a:pt x="301" y="1635"/>
                    </a:lnTo>
                    <a:lnTo>
                      <a:pt x="1502" y="1635"/>
                    </a:lnTo>
                    <a:lnTo>
                      <a:pt x="1502" y="1369"/>
                    </a:lnTo>
                    <a:lnTo>
                      <a:pt x="301" y="1369"/>
                    </a:lnTo>
                    <a:lnTo>
                      <a:pt x="301" y="234"/>
                    </a:lnTo>
                    <a:lnTo>
                      <a:pt x="1635" y="234"/>
                    </a:lnTo>
                    <a:lnTo>
                      <a:pt x="166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0" name="Google Shape;2240;p7"/>
              <p:cNvSpPr/>
              <p:nvPr/>
            </p:nvSpPr>
            <p:spPr>
              <a:xfrm>
                <a:off x="5148689" y="3172756"/>
                <a:ext cx="38836" cy="69160"/>
              </a:xfrm>
              <a:custGeom>
                <a:avLst/>
                <a:gdLst/>
                <a:ahLst/>
                <a:cxnLst/>
                <a:rect l="l" t="t" r="r" b="b"/>
                <a:pathLst>
                  <a:path w="1836" h="3270" extrusionOk="0">
                    <a:moveTo>
                      <a:pt x="934" y="301"/>
                    </a:moveTo>
                    <a:cubicBezTo>
                      <a:pt x="1035" y="301"/>
                      <a:pt x="1168" y="368"/>
                      <a:pt x="1235" y="434"/>
                    </a:cubicBezTo>
                    <a:cubicBezTo>
                      <a:pt x="1335" y="468"/>
                      <a:pt x="1368" y="468"/>
                      <a:pt x="1401" y="535"/>
                    </a:cubicBezTo>
                    <a:cubicBezTo>
                      <a:pt x="1435" y="635"/>
                      <a:pt x="1502" y="701"/>
                      <a:pt x="1535" y="768"/>
                    </a:cubicBezTo>
                    <a:cubicBezTo>
                      <a:pt x="1568" y="801"/>
                      <a:pt x="1568" y="868"/>
                      <a:pt x="1602" y="1002"/>
                    </a:cubicBezTo>
                    <a:cubicBezTo>
                      <a:pt x="1668" y="1135"/>
                      <a:pt x="1668" y="1268"/>
                      <a:pt x="1668" y="1335"/>
                    </a:cubicBezTo>
                    <a:lnTo>
                      <a:pt x="1668" y="1702"/>
                    </a:lnTo>
                    <a:lnTo>
                      <a:pt x="1668" y="1969"/>
                    </a:lnTo>
                    <a:lnTo>
                      <a:pt x="1668" y="2236"/>
                    </a:lnTo>
                    <a:cubicBezTo>
                      <a:pt x="1668" y="2302"/>
                      <a:pt x="1668" y="2436"/>
                      <a:pt x="1602" y="2469"/>
                    </a:cubicBezTo>
                    <a:cubicBezTo>
                      <a:pt x="1568" y="2503"/>
                      <a:pt x="1568" y="2636"/>
                      <a:pt x="1535" y="2669"/>
                    </a:cubicBezTo>
                    <a:cubicBezTo>
                      <a:pt x="1502" y="2703"/>
                      <a:pt x="1435" y="2803"/>
                      <a:pt x="1401" y="2836"/>
                    </a:cubicBezTo>
                    <a:cubicBezTo>
                      <a:pt x="1368" y="2903"/>
                      <a:pt x="1335" y="2936"/>
                      <a:pt x="1235" y="2970"/>
                    </a:cubicBezTo>
                    <a:cubicBezTo>
                      <a:pt x="1168" y="3003"/>
                      <a:pt x="1068" y="3003"/>
                      <a:pt x="1001" y="3003"/>
                    </a:cubicBezTo>
                    <a:cubicBezTo>
                      <a:pt x="901" y="3003"/>
                      <a:pt x="834" y="3003"/>
                      <a:pt x="734" y="2970"/>
                    </a:cubicBezTo>
                    <a:cubicBezTo>
                      <a:pt x="668" y="2936"/>
                      <a:pt x="601" y="2936"/>
                      <a:pt x="568" y="2836"/>
                    </a:cubicBezTo>
                    <a:cubicBezTo>
                      <a:pt x="534" y="2769"/>
                      <a:pt x="501" y="2703"/>
                      <a:pt x="434" y="2636"/>
                    </a:cubicBezTo>
                    <a:cubicBezTo>
                      <a:pt x="401" y="2569"/>
                      <a:pt x="401" y="2469"/>
                      <a:pt x="367" y="2336"/>
                    </a:cubicBezTo>
                    <a:cubicBezTo>
                      <a:pt x="334" y="2236"/>
                      <a:pt x="334" y="2102"/>
                      <a:pt x="334" y="2002"/>
                    </a:cubicBezTo>
                    <a:lnTo>
                      <a:pt x="334" y="1635"/>
                    </a:lnTo>
                    <a:lnTo>
                      <a:pt x="334" y="1335"/>
                    </a:lnTo>
                    <a:lnTo>
                      <a:pt x="334" y="1068"/>
                    </a:lnTo>
                    <a:cubicBezTo>
                      <a:pt x="334" y="968"/>
                      <a:pt x="334" y="901"/>
                      <a:pt x="367" y="801"/>
                    </a:cubicBezTo>
                    <a:cubicBezTo>
                      <a:pt x="401" y="735"/>
                      <a:pt x="401" y="668"/>
                      <a:pt x="434" y="601"/>
                    </a:cubicBezTo>
                    <a:cubicBezTo>
                      <a:pt x="501" y="501"/>
                      <a:pt x="534" y="468"/>
                      <a:pt x="568" y="434"/>
                    </a:cubicBezTo>
                    <a:cubicBezTo>
                      <a:pt x="601" y="401"/>
                      <a:pt x="701" y="401"/>
                      <a:pt x="734" y="334"/>
                    </a:cubicBezTo>
                    <a:cubicBezTo>
                      <a:pt x="768" y="301"/>
                      <a:pt x="868" y="301"/>
                      <a:pt x="934" y="301"/>
                    </a:cubicBezTo>
                    <a:close/>
                    <a:moveTo>
                      <a:pt x="901" y="1"/>
                    </a:moveTo>
                    <a:cubicBezTo>
                      <a:pt x="768" y="1"/>
                      <a:pt x="668" y="1"/>
                      <a:pt x="568" y="68"/>
                    </a:cubicBezTo>
                    <a:cubicBezTo>
                      <a:pt x="501" y="101"/>
                      <a:pt x="401" y="134"/>
                      <a:pt x="334" y="201"/>
                    </a:cubicBezTo>
                    <a:cubicBezTo>
                      <a:pt x="234" y="301"/>
                      <a:pt x="201" y="401"/>
                      <a:pt x="167" y="468"/>
                    </a:cubicBezTo>
                    <a:cubicBezTo>
                      <a:pt x="101" y="568"/>
                      <a:pt x="67" y="668"/>
                      <a:pt x="67" y="801"/>
                    </a:cubicBezTo>
                    <a:cubicBezTo>
                      <a:pt x="67" y="935"/>
                      <a:pt x="34" y="1035"/>
                      <a:pt x="34" y="1168"/>
                    </a:cubicBezTo>
                    <a:lnTo>
                      <a:pt x="34" y="1635"/>
                    </a:lnTo>
                    <a:cubicBezTo>
                      <a:pt x="34" y="1769"/>
                      <a:pt x="0" y="1869"/>
                      <a:pt x="0" y="2002"/>
                    </a:cubicBezTo>
                    <a:cubicBezTo>
                      <a:pt x="0" y="2136"/>
                      <a:pt x="0" y="2236"/>
                      <a:pt x="34" y="2336"/>
                    </a:cubicBezTo>
                    <a:cubicBezTo>
                      <a:pt x="67" y="2469"/>
                      <a:pt x="67" y="2536"/>
                      <a:pt x="101" y="2636"/>
                    </a:cubicBezTo>
                    <a:lnTo>
                      <a:pt x="234" y="2903"/>
                    </a:lnTo>
                    <a:cubicBezTo>
                      <a:pt x="267" y="2970"/>
                      <a:pt x="367" y="3070"/>
                      <a:pt x="401" y="3103"/>
                    </a:cubicBezTo>
                    <a:cubicBezTo>
                      <a:pt x="434" y="3136"/>
                      <a:pt x="534" y="3170"/>
                      <a:pt x="601" y="3236"/>
                    </a:cubicBezTo>
                    <a:cubicBezTo>
                      <a:pt x="701" y="3270"/>
                      <a:pt x="768" y="3270"/>
                      <a:pt x="901" y="3270"/>
                    </a:cubicBezTo>
                    <a:cubicBezTo>
                      <a:pt x="1001" y="3270"/>
                      <a:pt x="1101" y="3270"/>
                      <a:pt x="1201" y="3236"/>
                    </a:cubicBezTo>
                    <a:cubicBezTo>
                      <a:pt x="1268" y="3170"/>
                      <a:pt x="1335" y="3170"/>
                      <a:pt x="1401" y="3103"/>
                    </a:cubicBezTo>
                    <a:cubicBezTo>
                      <a:pt x="1502" y="3003"/>
                      <a:pt x="1535" y="2970"/>
                      <a:pt x="1568" y="2903"/>
                    </a:cubicBezTo>
                    <a:lnTo>
                      <a:pt x="1702" y="2636"/>
                    </a:lnTo>
                    <a:cubicBezTo>
                      <a:pt x="1735" y="2569"/>
                      <a:pt x="1735" y="2469"/>
                      <a:pt x="1768" y="2336"/>
                    </a:cubicBezTo>
                    <a:cubicBezTo>
                      <a:pt x="1835" y="2236"/>
                      <a:pt x="1835" y="2136"/>
                      <a:pt x="1835" y="2002"/>
                    </a:cubicBezTo>
                    <a:lnTo>
                      <a:pt x="1835" y="1635"/>
                    </a:lnTo>
                    <a:lnTo>
                      <a:pt x="1835" y="1268"/>
                    </a:lnTo>
                    <a:cubicBezTo>
                      <a:pt x="1835" y="1135"/>
                      <a:pt x="1802" y="1068"/>
                      <a:pt x="1768" y="935"/>
                    </a:cubicBezTo>
                    <a:cubicBezTo>
                      <a:pt x="1735" y="801"/>
                      <a:pt x="1735" y="735"/>
                      <a:pt x="1702" y="635"/>
                    </a:cubicBezTo>
                    <a:lnTo>
                      <a:pt x="1568" y="401"/>
                    </a:lnTo>
                    <a:cubicBezTo>
                      <a:pt x="1535" y="301"/>
                      <a:pt x="1435" y="234"/>
                      <a:pt x="1401" y="168"/>
                    </a:cubicBezTo>
                    <a:cubicBezTo>
                      <a:pt x="1368" y="134"/>
                      <a:pt x="1268" y="101"/>
                      <a:pt x="1201" y="68"/>
                    </a:cubicBezTo>
                    <a:cubicBezTo>
                      <a:pt x="1101" y="1"/>
                      <a:pt x="1035" y="1"/>
                      <a:pt x="9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1" name="Google Shape;2241;p7"/>
              <p:cNvSpPr/>
              <p:nvPr/>
            </p:nvSpPr>
            <p:spPr>
              <a:xfrm>
                <a:off x="5216419" y="3172756"/>
                <a:ext cx="38836" cy="69160"/>
              </a:xfrm>
              <a:custGeom>
                <a:avLst/>
                <a:gdLst/>
                <a:ahLst/>
                <a:cxnLst/>
                <a:rect l="l" t="t" r="r" b="b"/>
                <a:pathLst>
                  <a:path w="1836" h="3270" extrusionOk="0">
                    <a:moveTo>
                      <a:pt x="968" y="301"/>
                    </a:moveTo>
                    <a:cubicBezTo>
                      <a:pt x="1035" y="301"/>
                      <a:pt x="1168" y="368"/>
                      <a:pt x="1235" y="434"/>
                    </a:cubicBezTo>
                    <a:cubicBezTo>
                      <a:pt x="1335" y="468"/>
                      <a:pt x="1368" y="468"/>
                      <a:pt x="1402" y="535"/>
                    </a:cubicBezTo>
                    <a:cubicBezTo>
                      <a:pt x="1468" y="635"/>
                      <a:pt x="1502" y="701"/>
                      <a:pt x="1535" y="768"/>
                    </a:cubicBezTo>
                    <a:cubicBezTo>
                      <a:pt x="1569" y="801"/>
                      <a:pt x="1569" y="868"/>
                      <a:pt x="1635" y="1002"/>
                    </a:cubicBezTo>
                    <a:cubicBezTo>
                      <a:pt x="1669" y="1135"/>
                      <a:pt x="1669" y="1268"/>
                      <a:pt x="1669" y="1335"/>
                    </a:cubicBezTo>
                    <a:lnTo>
                      <a:pt x="1669" y="1702"/>
                    </a:lnTo>
                    <a:lnTo>
                      <a:pt x="1669" y="1969"/>
                    </a:lnTo>
                    <a:lnTo>
                      <a:pt x="1669" y="2236"/>
                    </a:lnTo>
                    <a:cubicBezTo>
                      <a:pt x="1669" y="2302"/>
                      <a:pt x="1669" y="2436"/>
                      <a:pt x="1635" y="2469"/>
                    </a:cubicBezTo>
                    <a:cubicBezTo>
                      <a:pt x="1569" y="2503"/>
                      <a:pt x="1569" y="2636"/>
                      <a:pt x="1535" y="2669"/>
                    </a:cubicBezTo>
                    <a:cubicBezTo>
                      <a:pt x="1502" y="2703"/>
                      <a:pt x="1468" y="2803"/>
                      <a:pt x="1402" y="2836"/>
                    </a:cubicBezTo>
                    <a:cubicBezTo>
                      <a:pt x="1368" y="2903"/>
                      <a:pt x="1335" y="2936"/>
                      <a:pt x="1235" y="2970"/>
                    </a:cubicBezTo>
                    <a:cubicBezTo>
                      <a:pt x="1168" y="3003"/>
                      <a:pt x="1068" y="3003"/>
                      <a:pt x="1001" y="3003"/>
                    </a:cubicBezTo>
                    <a:cubicBezTo>
                      <a:pt x="901" y="3003"/>
                      <a:pt x="835" y="3003"/>
                      <a:pt x="735" y="2970"/>
                    </a:cubicBezTo>
                    <a:cubicBezTo>
                      <a:pt x="668" y="2936"/>
                      <a:pt x="635" y="2936"/>
                      <a:pt x="568" y="2836"/>
                    </a:cubicBezTo>
                    <a:cubicBezTo>
                      <a:pt x="534" y="2769"/>
                      <a:pt x="501" y="2703"/>
                      <a:pt x="468" y="2636"/>
                    </a:cubicBezTo>
                    <a:cubicBezTo>
                      <a:pt x="401" y="2569"/>
                      <a:pt x="401" y="2469"/>
                      <a:pt x="368" y="2336"/>
                    </a:cubicBezTo>
                    <a:cubicBezTo>
                      <a:pt x="334" y="2236"/>
                      <a:pt x="334" y="2102"/>
                      <a:pt x="334" y="2002"/>
                    </a:cubicBezTo>
                    <a:lnTo>
                      <a:pt x="334" y="1635"/>
                    </a:lnTo>
                    <a:lnTo>
                      <a:pt x="334" y="1335"/>
                    </a:lnTo>
                    <a:lnTo>
                      <a:pt x="334" y="1068"/>
                    </a:lnTo>
                    <a:cubicBezTo>
                      <a:pt x="334" y="968"/>
                      <a:pt x="334" y="901"/>
                      <a:pt x="368" y="801"/>
                    </a:cubicBezTo>
                    <a:cubicBezTo>
                      <a:pt x="401" y="735"/>
                      <a:pt x="401" y="668"/>
                      <a:pt x="468" y="601"/>
                    </a:cubicBezTo>
                    <a:cubicBezTo>
                      <a:pt x="501" y="501"/>
                      <a:pt x="534" y="468"/>
                      <a:pt x="568" y="434"/>
                    </a:cubicBezTo>
                    <a:cubicBezTo>
                      <a:pt x="635" y="401"/>
                      <a:pt x="701" y="401"/>
                      <a:pt x="735" y="334"/>
                    </a:cubicBezTo>
                    <a:cubicBezTo>
                      <a:pt x="801" y="301"/>
                      <a:pt x="868" y="301"/>
                      <a:pt x="968" y="301"/>
                    </a:cubicBezTo>
                    <a:close/>
                    <a:moveTo>
                      <a:pt x="901" y="1"/>
                    </a:moveTo>
                    <a:cubicBezTo>
                      <a:pt x="801" y="1"/>
                      <a:pt x="668" y="1"/>
                      <a:pt x="568" y="68"/>
                    </a:cubicBezTo>
                    <a:cubicBezTo>
                      <a:pt x="501" y="101"/>
                      <a:pt x="401" y="134"/>
                      <a:pt x="334" y="201"/>
                    </a:cubicBezTo>
                    <a:cubicBezTo>
                      <a:pt x="234" y="301"/>
                      <a:pt x="201" y="401"/>
                      <a:pt x="168" y="468"/>
                    </a:cubicBezTo>
                    <a:cubicBezTo>
                      <a:pt x="134" y="568"/>
                      <a:pt x="67" y="668"/>
                      <a:pt x="67" y="801"/>
                    </a:cubicBezTo>
                    <a:cubicBezTo>
                      <a:pt x="67" y="935"/>
                      <a:pt x="34" y="1035"/>
                      <a:pt x="34" y="1168"/>
                    </a:cubicBezTo>
                    <a:lnTo>
                      <a:pt x="34" y="1635"/>
                    </a:lnTo>
                    <a:cubicBezTo>
                      <a:pt x="34" y="1769"/>
                      <a:pt x="1" y="1869"/>
                      <a:pt x="1" y="2002"/>
                    </a:cubicBezTo>
                    <a:cubicBezTo>
                      <a:pt x="1" y="2136"/>
                      <a:pt x="1" y="2236"/>
                      <a:pt x="34" y="2336"/>
                    </a:cubicBezTo>
                    <a:cubicBezTo>
                      <a:pt x="67" y="2469"/>
                      <a:pt x="67" y="2536"/>
                      <a:pt x="134" y="2636"/>
                    </a:cubicBezTo>
                    <a:lnTo>
                      <a:pt x="234" y="2903"/>
                    </a:lnTo>
                    <a:cubicBezTo>
                      <a:pt x="301" y="2970"/>
                      <a:pt x="368" y="3070"/>
                      <a:pt x="401" y="3103"/>
                    </a:cubicBezTo>
                    <a:cubicBezTo>
                      <a:pt x="468" y="3136"/>
                      <a:pt x="534" y="3170"/>
                      <a:pt x="635" y="3236"/>
                    </a:cubicBezTo>
                    <a:cubicBezTo>
                      <a:pt x="701" y="3270"/>
                      <a:pt x="801" y="3270"/>
                      <a:pt x="901" y="3270"/>
                    </a:cubicBezTo>
                    <a:cubicBezTo>
                      <a:pt x="1001" y="3270"/>
                      <a:pt x="1135" y="3270"/>
                      <a:pt x="1202" y="3236"/>
                    </a:cubicBezTo>
                    <a:cubicBezTo>
                      <a:pt x="1302" y="3170"/>
                      <a:pt x="1335" y="3170"/>
                      <a:pt x="1402" y="3103"/>
                    </a:cubicBezTo>
                    <a:cubicBezTo>
                      <a:pt x="1502" y="3003"/>
                      <a:pt x="1535" y="2970"/>
                      <a:pt x="1569" y="2903"/>
                    </a:cubicBezTo>
                    <a:lnTo>
                      <a:pt x="1702" y="2636"/>
                    </a:lnTo>
                    <a:cubicBezTo>
                      <a:pt x="1735" y="2569"/>
                      <a:pt x="1735" y="2469"/>
                      <a:pt x="1802" y="2336"/>
                    </a:cubicBezTo>
                    <a:cubicBezTo>
                      <a:pt x="1835" y="2236"/>
                      <a:pt x="1835" y="2136"/>
                      <a:pt x="1835" y="2002"/>
                    </a:cubicBezTo>
                    <a:lnTo>
                      <a:pt x="1835" y="1635"/>
                    </a:lnTo>
                    <a:lnTo>
                      <a:pt x="1835" y="1268"/>
                    </a:lnTo>
                    <a:cubicBezTo>
                      <a:pt x="1835" y="1135"/>
                      <a:pt x="1835" y="1068"/>
                      <a:pt x="1802" y="935"/>
                    </a:cubicBezTo>
                    <a:cubicBezTo>
                      <a:pt x="1735" y="801"/>
                      <a:pt x="1735" y="735"/>
                      <a:pt x="1702" y="635"/>
                    </a:cubicBezTo>
                    <a:lnTo>
                      <a:pt x="1569" y="401"/>
                    </a:lnTo>
                    <a:cubicBezTo>
                      <a:pt x="1535" y="301"/>
                      <a:pt x="1468" y="234"/>
                      <a:pt x="1402" y="168"/>
                    </a:cubicBezTo>
                    <a:cubicBezTo>
                      <a:pt x="1368" y="134"/>
                      <a:pt x="1302" y="101"/>
                      <a:pt x="1202" y="68"/>
                    </a:cubicBezTo>
                    <a:cubicBezTo>
                      <a:pt x="1135" y="1"/>
                      <a:pt x="1035" y="1"/>
                      <a:pt x="9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2" name="Google Shape;2242;p7"/>
              <p:cNvSpPr/>
              <p:nvPr/>
            </p:nvSpPr>
            <p:spPr>
              <a:xfrm>
                <a:off x="5284171" y="3174173"/>
                <a:ext cx="35282" cy="67743"/>
              </a:xfrm>
              <a:custGeom>
                <a:avLst/>
                <a:gdLst/>
                <a:ahLst/>
                <a:cxnLst/>
                <a:rect l="l" t="t" r="r" b="b"/>
                <a:pathLst>
                  <a:path w="1668" h="3203" extrusionOk="0">
                    <a:moveTo>
                      <a:pt x="0" y="1"/>
                    </a:moveTo>
                    <a:lnTo>
                      <a:pt x="0" y="267"/>
                    </a:lnTo>
                    <a:lnTo>
                      <a:pt x="1301" y="267"/>
                    </a:lnTo>
                    <a:cubicBezTo>
                      <a:pt x="1001" y="868"/>
                      <a:pt x="767" y="1402"/>
                      <a:pt x="567" y="1869"/>
                    </a:cubicBezTo>
                    <a:cubicBezTo>
                      <a:pt x="400" y="2336"/>
                      <a:pt x="334" y="2769"/>
                      <a:pt x="334" y="3203"/>
                    </a:cubicBezTo>
                    <a:lnTo>
                      <a:pt x="667" y="3203"/>
                    </a:lnTo>
                    <a:cubicBezTo>
                      <a:pt x="667" y="2936"/>
                      <a:pt x="701" y="2702"/>
                      <a:pt x="801" y="2369"/>
                    </a:cubicBezTo>
                    <a:cubicBezTo>
                      <a:pt x="867" y="2035"/>
                      <a:pt x="967" y="1735"/>
                      <a:pt x="1067" y="1435"/>
                    </a:cubicBezTo>
                    <a:cubicBezTo>
                      <a:pt x="1201" y="1168"/>
                      <a:pt x="1301" y="901"/>
                      <a:pt x="1401" y="701"/>
                    </a:cubicBezTo>
                    <a:cubicBezTo>
                      <a:pt x="1534" y="501"/>
                      <a:pt x="1635" y="334"/>
                      <a:pt x="1668" y="234"/>
                    </a:cubicBezTo>
                    <a:lnTo>
                      <a:pt x="163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43" name="Google Shape;2243;p7"/>
            <p:cNvSpPr/>
            <p:nvPr/>
          </p:nvSpPr>
          <p:spPr>
            <a:xfrm>
              <a:off x="3409425" y="3133618"/>
              <a:ext cx="1133901" cy="132653"/>
            </a:xfrm>
            <a:custGeom>
              <a:avLst/>
              <a:gdLst/>
              <a:ahLst/>
              <a:cxnLst/>
              <a:rect l="l" t="t" r="r" b="b"/>
              <a:pathLst>
                <a:path w="53606" h="6272" extrusionOk="0">
                  <a:moveTo>
                    <a:pt x="1034" y="0"/>
                  </a:moveTo>
                  <a:cubicBezTo>
                    <a:pt x="434" y="0"/>
                    <a:pt x="0" y="467"/>
                    <a:pt x="0" y="1034"/>
                  </a:cubicBezTo>
                  <a:lnTo>
                    <a:pt x="0" y="5204"/>
                  </a:lnTo>
                  <a:cubicBezTo>
                    <a:pt x="0" y="5804"/>
                    <a:pt x="434" y="6271"/>
                    <a:pt x="1034" y="6271"/>
                  </a:cubicBezTo>
                  <a:lnTo>
                    <a:pt x="52571" y="6271"/>
                  </a:lnTo>
                  <a:cubicBezTo>
                    <a:pt x="53105" y="6271"/>
                    <a:pt x="53605" y="5771"/>
                    <a:pt x="53572" y="5204"/>
                  </a:cubicBezTo>
                  <a:lnTo>
                    <a:pt x="53572" y="1034"/>
                  </a:lnTo>
                  <a:cubicBezTo>
                    <a:pt x="53572" y="467"/>
                    <a:pt x="53105" y="0"/>
                    <a:pt x="5253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44" name="Google Shape;2244;p7"/>
            <p:cNvGrpSpPr/>
            <p:nvPr/>
          </p:nvGrpSpPr>
          <p:grpSpPr>
            <a:xfrm>
              <a:off x="3451751" y="3165364"/>
              <a:ext cx="527797" cy="69160"/>
              <a:chOff x="3451751" y="3172756"/>
              <a:chExt cx="527797" cy="69160"/>
            </a:xfrm>
          </p:grpSpPr>
          <p:sp>
            <p:nvSpPr>
              <p:cNvPr id="2245" name="Google Shape;2245;p7"/>
              <p:cNvSpPr/>
              <p:nvPr/>
            </p:nvSpPr>
            <p:spPr>
              <a:xfrm>
                <a:off x="3451751" y="3174871"/>
                <a:ext cx="45880" cy="66348"/>
              </a:xfrm>
              <a:custGeom>
                <a:avLst/>
                <a:gdLst/>
                <a:ahLst/>
                <a:cxnLst/>
                <a:rect l="l" t="t" r="r" b="b"/>
                <a:pathLst>
                  <a:path w="2169" h="3137" extrusionOk="0">
                    <a:moveTo>
                      <a:pt x="1" y="1"/>
                    </a:moveTo>
                    <a:lnTo>
                      <a:pt x="1" y="3136"/>
                    </a:lnTo>
                    <a:lnTo>
                      <a:pt x="267" y="3136"/>
                    </a:lnTo>
                    <a:lnTo>
                      <a:pt x="267" y="501"/>
                    </a:lnTo>
                    <a:lnTo>
                      <a:pt x="1869" y="3136"/>
                    </a:lnTo>
                    <a:lnTo>
                      <a:pt x="2169" y="3136"/>
                    </a:lnTo>
                    <a:lnTo>
                      <a:pt x="2169" y="1"/>
                    </a:lnTo>
                    <a:lnTo>
                      <a:pt x="1902" y="1"/>
                    </a:lnTo>
                    <a:lnTo>
                      <a:pt x="1902" y="2569"/>
                    </a:lnTo>
                    <a:lnTo>
                      <a:pt x="33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6" name="Google Shape;2246;p7"/>
              <p:cNvSpPr/>
              <p:nvPr/>
            </p:nvSpPr>
            <p:spPr>
              <a:xfrm>
                <a:off x="3528661" y="3174871"/>
                <a:ext cx="35304" cy="66348"/>
              </a:xfrm>
              <a:custGeom>
                <a:avLst/>
                <a:gdLst/>
                <a:ahLst/>
                <a:cxnLst/>
                <a:rect l="l" t="t" r="r" b="b"/>
                <a:pathLst>
                  <a:path w="1669" h="3137" extrusionOk="0">
                    <a:moveTo>
                      <a:pt x="0" y="1"/>
                    </a:moveTo>
                    <a:lnTo>
                      <a:pt x="0" y="3136"/>
                    </a:lnTo>
                    <a:lnTo>
                      <a:pt x="1668" y="3136"/>
                    </a:lnTo>
                    <a:lnTo>
                      <a:pt x="1635" y="2870"/>
                    </a:lnTo>
                    <a:lnTo>
                      <a:pt x="301" y="2870"/>
                    </a:lnTo>
                    <a:lnTo>
                      <a:pt x="301" y="1635"/>
                    </a:lnTo>
                    <a:lnTo>
                      <a:pt x="1568" y="1635"/>
                    </a:lnTo>
                    <a:lnTo>
                      <a:pt x="1568" y="1369"/>
                    </a:lnTo>
                    <a:lnTo>
                      <a:pt x="334" y="1369"/>
                    </a:lnTo>
                    <a:lnTo>
                      <a:pt x="334" y="234"/>
                    </a:lnTo>
                    <a:lnTo>
                      <a:pt x="1635" y="234"/>
                    </a:lnTo>
                    <a:lnTo>
                      <a:pt x="166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7" name="Google Shape;2247;p7"/>
              <p:cNvSpPr/>
              <p:nvPr/>
            </p:nvSpPr>
            <p:spPr>
              <a:xfrm>
                <a:off x="3593578" y="3174173"/>
                <a:ext cx="53643" cy="65628"/>
              </a:xfrm>
              <a:custGeom>
                <a:avLst/>
                <a:gdLst/>
                <a:ahLst/>
                <a:cxnLst/>
                <a:rect l="l" t="t" r="r" b="b"/>
                <a:pathLst>
                  <a:path w="2536" h="3103" extrusionOk="0">
                    <a:moveTo>
                      <a:pt x="0" y="1"/>
                    </a:moveTo>
                    <a:lnTo>
                      <a:pt x="334" y="3103"/>
                    </a:lnTo>
                    <a:lnTo>
                      <a:pt x="667" y="3103"/>
                    </a:lnTo>
                    <a:lnTo>
                      <a:pt x="1268" y="1402"/>
                    </a:lnTo>
                    <a:lnTo>
                      <a:pt x="1902" y="3103"/>
                    </a:lnTo>
                    <a:lnTo>
                      <a:pt x="2235" y="3103"/>
                    </a:lnTo>
                    <a:lnTo>
                      <a:pt x="2535" y="1"/>
                    </a:lnTo>
                    <a:lnTo>
                      <a:pt x="2235" y="1"/>
                    </a:lnTo>
                    <a:lnTo>
                      <a:pt x="2002" y="2702"/>
                    </a:lnTo>
                    <a:lnTo>
                      <a:pt x="1401" y="1068"/>
                    </a:lnTo>
                    <a:lnTo>
                      <a:pt x="1134" y="1068"/>
                    </a:lnTo>
                    <a:lnTo>
                      <a:pt x="534" y="2702"/>
                    </a:lnTo>
                    <a:lnTo>
                      <a:pt x="2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8" name="Google Shape;2248;p7"/>
              <p:cNvSpPr/>
              <p:nvPr/>
            </p:nvSpPr>
            <p:spPr>
              <a:xfrm>
                <a:off x="3721276" y="3174871"/>
                <a:ext cx="46599" cy="65650"/>
              </a:xfrm>
              <a:custGeom>
                <a:avLst/>
                <a:gdLst/>
                <a:ahLst/>
                <a:cxnLst/>
                <a:rect l="l" t="t" r="r" b="b"/>
                <a:pathLst>
                  <a:path w="2203" h="3104" extrusionOk="0">
                    <a:moveTo>
                      <a:pt x="1" y="1"/>
                    </a:moveTo>
                    <a:lnTo>
                      <a:pt x="935" y="1702"/>
                    </a:lnTo>
                    <a:lnTo>
                      <a:pt x="968" y="1702"/>
                    </a:lnTo>
                    <a:lnTo>
                      <a:pt x="968" y="3103"/>
                    </a:lnTo>
                    <a:lnTo>
                      <a:pt x="1302" y="3103"/>
                    </a:lnTo>
                    <a:lnTo>
                      <a:pt x="1302" y="1702"/>
                    </a:lnTo>
                    <a:lnTo>
                      <a:pt x="2203" y="1"/>
                    </a:lnTo>
                    <a:lnTo>
                      <a:pt x="1836" y="1"/>
                    </a:lnTo>
                    <a:lnTo>
                      <a:pt x="1102" y="1402"/>
                    </a:lnTo>
                    <a:lnTo>
                      <a:pt x="33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9" name="Google Shape;2249;p7"/>
              <p:cNvSpPr/>
              <p:nvPr/>
            </p:nvSpPr>
            <p:spPr>
              <a:xfrm>
                <a:off x="3790424" y="3172756"/>
                <a:ext cx="47297" cy="69160"/>
              </a:xfrm>
              <a:custGeom>
                <a:avLst/>
                <a:gdLst/>
                <a:ahLst/>
                <a:cxnLst/>
                <a:rect l="l" t="t" r="r" b="b"/>
                <a:pathLst>
                  <a:path w="2236" h="3270" extrusionOk="0">
                    <a:moveTo>
                      <a:pt x="1068" y="301"/>
                    </a:moveTo>
                    <a:cubicBezTo>
                      <a:pt x="1369" y="301"/>
                      <a:pt x="1569" y="401"/>
                      <a:pt x="1702" y="601"/>
                    </a:cubicBezTo>
                    <a:cubicBezTo>
                      <a:pt x="1836" y="801"/>
                      <a:pt x="1869" y="1135"/>
                      <a:pt x="1869" y="1635"/>
                    </a:cubicBezTo>
                    <a:cubicBezTo>
                      <a:pt x="1869" y="2136"/>
                      <a:pt x="1836" y="2469"/>
                      <a:pt x="1702" y="2669"/>
                    </a:cubicBezTo>
                    <a:cubicBezTo>
                      <a:pt x="1569" y="2903"/>
                      <a:pt x="1369" y="2970"/>
                      <a:pt x="1068" y="2970"/>
                    </a:cubicBezTo>
                    <a:cubicBezTo>
                      <a:pt x="768" y="2970"/>
                      <a:pt x="568" y="2903"/>
                      <a:pt x="435" y="2669"/>
                    </a:cubicBezTo>
                    <a:cubicBezTo>
                      <a:pt x="368" y="2469"/>
                      <a:pt x="268" y="2136"/>
                      <a:pt x="268" y="1635"/>
                    </a:cubicBezTo>
                    <a:cubicBezTo>
                      <a:pt x="268" y="1135"/>
                      <a:pt x="301" y="801"/>
                      <a:pt x="435" y="601"/>
                    </a:cubicBezTo>
                    <a:cubicBezTo>
                      <a:pt x="568" y="401"/>
                      <a:pt x="768" y="301"/>
                      <a:pt x="1068" y="301"/>
                    </a:cubicBezTo>
                    <a:close/>
                    <a:moveTo>
                      <a:pt x="1068" y="1"/>
                    </a:moveTo>
                    <a:cubicBezTo>
                      <a:pt x="902" y="1"/>
                      <a:pt x="735" y="68"/>
                      <a:pt x="601" y="101"/>
                    </a:cubicBezTo>
                    <a:cubicBezTo>
                      <a:pt x="468" y="134"/>
                      <a:pt x="435" y="234"/>
                      <a:pt x="368" y="301"/>
                    </a:cubicBezTo>
                    <a:cubicBezTo>
                      <a:pt x="268" y="401"/>
                      <a:pt x="234" y="468"/>
                      <a:pt x="168" y="635"/>
                    </a:cubicBezTo>
                    <a:cubicBezTo>
                      <a:pt x="68" y="801"/>
                      <a:pt x="68" y="968"/>
                      <a:pt x="34" y="1102"/>
                    </a:cubicBezTo>
                    <a:cubicBezTo>
                      <a:pt x="1" y="1235"/>
                      <a:pt x="1" y="1435"/>
                      <a:pt x="1" y="1635"/>
                    </a:cubicBezTo>
                    <a:cubicBezTo>
                      <a:pt x="1" y="1835"/>
                      <a:pt x="34" y="2002"/>
                      <a:pt x="34" y="2169"/>
                    </a:cubicBezTo>
                    <a:cubicBezTo>
                      <a:pt x="34" y="2336"/>
                      <a:pt x="68" y="2503"/>
                      <a:pt x="101" y="2636"/>
                    </a:cubicBezTo>
                    <a:cubicBezTo>
                      <a:pt x="168" y="2769"/>
                      <a:pt x="234" y="2903"/>
                      <a:pt x="335" y="2970"/>
                    </a:cubicBezTo>
                    <a:cubicBezTo>
                      <a:pt x="401" y="3070"/>
                      <a:pt x="535" y="3136"/>
                      <a:pt x="668" y="3170"/>
                    </a:cubicBezTo>
                    <a:cubicBezTo>
                      <a:pt x="768" y="3236"/>
                      <a:pt x="935" y="3270"/>
                      <a:pt x="1102" y="3270"/>
                    </a:cubicBezTo>
                    <a:cubicBezTo>
                      <a:pt x="1269" y="3270"/>
                      <a:pt x="1402" y="3236"/>
                      <a:pt x="1569" y="3170"/>
                    </a:cubicBezTo>
                    <a:cubicBezTo>
                      <a:pt x="1736" y="3136"/>
                      <a:pt x="1836" y="3070"/>
                      <a:pt x="1902" y="2970"/>
                    </a:cubicBezTo>
                    <a:cubicBezTo>
                      <a:pt x="2002" y="2903"/>
                      <a:pt x="2069" y="2803"/>
                      <a:pt x="2102" y="2636"/>
                    </a:cubicBezTo>
                    <a:cubicBezTo>
                      <a:pt x="2169" y="2469"/>
                      <a:pt x="2169" y="2302"/>
                      <a:pt x="2203" y="2169"/>
                    </a:cubicBezTo>
                    <a:cubicBezTo>
                      <a:pt x="2236" y="2069"/>
                      <a:pt x="2236" y="1835"/>
                      <a:pt x="2236" y="1635"/>
                    </a:cubicBezTo>
                    <a:cubicBezTo>
                      <a:pt x="2236" y="1435"/>
                      <a:pt x="2236" y="1268"/>
                      <a:pt x="2203" y="1102"/>
                    </a:cubicBezTo>
                    <a:cubicBezTo>
                      <a:pt x="2169" y="935"/>
                      <a:pt x="2102" y="768"/>
                      <a:pt x="2069" y="635"/>
                    </a:cubicBezTo>
                    <a:cubicBezTo>
                      <a:pt x="2036" y="501"/>
                      <a:pt x="1936" y="401"/>
                      <a:pt x="1869" y="301"/>
                    </a:cubicBezTo>
                    <a:cubicBezTo>
                      <a:pt x="1769" y="234"/>
                      <a:pt x="1635" y="134"/>
                      <a:pt x="1535" y="101"/>
                    </a:cubicBezTo>
                    <a:cubicBezTo>
                      <a:pt x="1402" y="68"/>
                      <a:pt x="1235" y="1"/>
                      <a:pt x="106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0" name="Google Shape;2250;p7"/>
              <p:cNvSpPr/>
              <p:nvPr/>
            </p:nvSpPr>
            <p:spPr>
              <a:xfrm>
                <a:off x="3865219" y="3174173"/>
                <a:ext cx="43066" cy="67743"/>
              </a:xfrm>
              <a:custGeom>
                <a:avLst/>
                <a:gdLst/>
                <a:ahLst/>
                <a:cxnLst/>
                <a:rect l="l" t="t" r="r" b="b"/>
                <a:pathLst>
                  <a:path w="2036" h="3203" extrusionOk="0">
                    <a:moveTo>
                      <a:pt x="1168" y="267"/>
                    </a:moveTo>
                    <a:cubicBezTo>
                      <a:pt x="1202" y="267"/>
                      <a:pt x="1302" y="267"/>
                      <a:pt x="1335" y="334"/>
                    </a:cubicBezTo>
                    <a:cubicBezTo>
                      <a:pt x="1368" y="367"/>
                      <a:pt x="1402" y="367"/>
                      <a:pt x="1469" y="401"/>
                    </a:cubicBezTo>
                    <a:cubicBezTo>
                      <a:pt x="1502" y="434"/>
                      <a:pt x="1535" y="501"/>
                      <a:pt x="1535" y="534"/>
                    </a:cubicBezTo>
                    <a:cubicBezTo>
                      <a:pt x="1535" y="568"/>
                      <a:pt x="1569" y="634"/>
                      <a:pt x="1569" y="701"/>
                    </a:cubicBezTo>
                    <a:lnTo>
                      <a:pt x="1569" y="901"/>
                    </a:lnTo>
                    <a:cubicBezTo>
                      <a:pt x="1569" y="968"/>
                      <a:pt x="1669" y="1068"/>
                      <a:pt x="1635" y="1168"/>
                    </a:cubicBezTo>
                    <a:cubicBezTo>
                      <a:pt x="1569" y="1235"/>
                      <a:pt x="1569" y="1268"/>
                      <a:pt x="1535" y="1335"/>
                    </a:cubicBezTo>
                    <a:lnTo>
                      <a:pt x="1402" y="1435"/>
                    </a:lnTo>
                    <a:cubicBezTo>
                      <a:pt x="1368" y="1468"/>
                      <a:pt x="1302" y="1468"/>
                      <a:pt x="1202" y="1535"/>
                    </a:cubicBezTo>
                    <a:cubicBezTo>
                      <a:pt x="1135" y="1568"/>
                      <a:pt x="1035" y="1568"/>
                      <a:pt x="968" y="1568"/>
                    </a:cubicBezTo>
                    <a:lnTo>
                      <a:pt x="401" y="1568"/>
                    </a:lnTo>
                    <a:lnTo>
                      <a:pt x="401" y="267"/>
                    </a:lnTo>
                    <a:close/>
                    <a:moveTo>
                      <a:pt x="1" y="1"/>
                    </a:moveTo>
                    <a:lnTo>
                      <a:pt x="1" y="3103"/>
                    </a:lnTo>
                    <a:lnTo>
                      <a:pt x="334" y="3103"/>
                    </a:lnTo>
                    <a:lnTo>
                      <a:pt x="334" y="1735"/>
                    </a:lnTo>
                    <a:lnTo>
                      <a:pt x="1002" y="1735"/>
                    </a:lnTo>
                    <a:cubicBezTo>
                      <a:pt x="1202" y="2169"/>
                      <a:pt x="1469" y="2636"/>
                      <a:pt x="1802" y="3203"/>
                    </a:cubicBezTo>
                    <a:lnTo>
                      <a:pt x="2036" y="3036"/>
                    </a:lnTo>
                    <a:lnTo>
                      <a:pt x="1869" y="2769"/>
                    </a:lnTo>
                    <a:cubicBezTo>
                      <a:pt x="1802" y="2669"/>
                      <a:pt x="1669" y="2502"/>
                      <a:pt x="1535" y="2235"/>
                    </a:cubicBezTo>
                    <a:lnTo>
                      <a:pt x="1235" y="1668"/>
                    </a:lnTo>
                    <a:cubicBezTo>
                      <a:pt x="1469" y="1602"/>
                      <a:pt x="1569" y="1535"/>
                      <a:pt x="1702" y="1402"/>
                    </a:cubicBezTo>
                    <a:cubicBezTo>
                      <a:pt x="1835" y="1268"/>
                      <a:pt x="1869" y="1101"/>
                      <a:pt x="1869" y="868"/>
                    </a:cubicBezTo>
                    <a:cubicBezTo>
                      <a:pt x="1869" y="734"/>
                      <a:pt x="1869" y="668"/>
                      <a:pt x="1835" y="534"/>
                    </a:cubicBezTo>
                    <a:cubicBezTo>
                      <a:pt x="1802" y="401"/>
                      <a:pt x="1735" y="367"/>
                      <a:pt x="1702" y="267"/>
                    </a:cubicBezTo>
                    <a:cubicBezTo>
                      <a:pt x="1669" y="201"/>
                      <a:pt x="1602" y="134"/>
                      <a:pt x="1535" y="101"/>
                    </a:cubicBezTo>
                    <a:cubicBezTo>
                      <a:pt x="1469" y="67"/>
                      <a:pt x="1368" y="34"/>
                      <a:pt x="1302" y="34"/>
                    </a:cubicBezTo>
                    <a:cubicBezTo>
                      <a:pt x="1202" y="34"/>
                      <a:pt x="1068" y="1"/>
                      <a:pt x="100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1" name="Google Shape;2251;p7"/>
              <p:cNvSpPr/>
              <p:nvPr/>
            </p:nvSpPr>
            <p:spPr>
              <a:xfrm>
                <a:off x="3935783" y="3174871"/>
                <a:ext cx="43765" cy="66348"/>
              </a:xfrm>
              <a:custGeom>
                <a:avLst/>
                <a:gdLst/>
                <a:ahLst/>
                <a:cxnLst/>
                <a:rect l="l" t="t" r="r" b="b"/>
                <a:pathLst>
                  <a:path w="2069" h="3137" extrusionOk="0">
                    <a:moveTo>
                      <a:pt x="1" y="1"/>
                    </a:moveTo>
                    <a:lnTo>
                      <a:pt x="1" y="3136"/>
                    </a:lnTo>
                    <a:lnTo>
                      <a:pt x="334" y="3136"/>
                    </a:lnTo>
                    <a:lnTo>
                      <a:pt x="334" y="1969"/>
                    </a:lnTo>
                    <a:lnTo>
                      <a:pt x="734" y="1535"/>
                    </a:lnTo>
                    <a:lnTo>
                      <a:pt x="1735" y="3136"/>
                    </a:lnTo>
                    <a:lnTo>
                      <a:pt x="2069" y="3136"/>
                    </a:lnTo>
                    <a:lnTo>
                      <a:pt x="1001" y="1369"/>
                    </a:lnTo>
                    <a:lnTo>
                      <a:pt x="2035" y="1"/>
                    </a:lnTo>
                    <a:lnTo>
                      <a:pt x="1668" y="1"/>
                    </a:lnTo>
                    <a:lnTo>
                      <a:pt x="701" y="1235"/>
                    </a:lnTo>
                    <a:lnTo>
                      <a:pt x="334" y="1669"/>
                    </a:lnTo>
                    <a:lnTo>
                      <a:pt x="33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52" name="Google Shape;2252;p7"/>
            <p:cNvSpPr/>
            <p:nvPr/>
          </p:nvSpPr>
          <p:spPr>
            <a:xfrm>
              <a:off x="5542400" y="3129737"/>
              <a:ext cx="661862" cy="132653"/>
            </a:xfrm>
            <a:custGeom>
              <a:avLst/>
              <a:gdLst/>
              <a:ahLst/>
              <a:cxnLst/>
              <a:rect l="l" t="t" r="r" b="b"/>
              <a:pathLst>
                <a:path w="31290" h="6272" extrusionOk="0">
                  <a:moveTo>
                    <a:pt x="1068" y="0"/>
                  </a:moveTo>
                  <a:cubicBezTo>
                    <a:pt x="468" y="0"/>
                    <a:pt x="1" y="467"/>
                    <a:pt x="1" y="1034"/>
                  </a:cubicBezTo>
                  <a:lnTo>
                    <a:pt x="1" y="5204"/>
                  </a:lnTo>
                  <a:cubicBezTo>
                    <a:pt x="1" y="5804"/>
                    <a:pt x="468" y="6271"/>
                    <a:pt x="1068" y="6271"/>
                  </a:cubicBezTo>
                  <a:lnTo>
                    <a:pt x="30256" y="6271"/>
                  </a:lnTo>
                  <a:cubicBezTo>
                    <a:pt x="30823" y="6271"/>
                    <a:pt x="31290" y="5771"/>
                    <a:pt x="31290" y="5204"/>
                  </a:cubicBezTo>
                  <a:lnTo>
                    <a:pt x="31290" y="1034"/>
                  </a:lnTo>
                  <a:cubicBezTo>
                    <a:pt x="31290" y="467"/>
                    <a:pt x="30823" y="0"/>
                    <a:pt x="3025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3" name="Google Shape;2253;p7"/>
            <p:cNvSpPr/>
            <p:nvPr/>
          </p:nvSpPr>
          <p:spPr>
            <a:xfrm>
              <a:off x="2945148" y="3133607"/>
              <a:ext cx="397265" cy="132674"/>
            </a:xfrm>
            <a:custGeom>
              <a:avLst/>
              <a:gdLst/>
              <a:ahLst/>
              <a:cxnLst/>
              <a:rect l="l" t="t" r="r" b="b"/>
              <a:pathLst>
                <a:path w="18781" h="6273" extrusionOk="0">
                  <a:moveTo>
                    <a:pt x="1034" y="1"/>
                  </a:moveTo>
                  <a:cubicBezTo>
                    <a:pt x="467" y="1"/>
                    <a:pt x="0" y="468"/>
                    <a:pt x="0" y="1035"/>
                  </a:cubicBezTo>
                  <a:lnTo>
                    <a:pt x="0" y="5205"/>
                  </a:lnTo>
                  <a:cubicBezTo>
                    <a:pt x="0" y="5805"/>
                    <a:pt x="467" y="6272"/>
                    <a:pt x="1034" y="6272"/>
                  </a:cubicBezTo>
                  <a:lnTo>
                    <a:pt x="17713" y="6272"/>
                  </a:lnTo>
                  <a:cubicBezTo>
                    <a:pt x="18280" y="6272"/>
                    <a:pt x="18780" y="5805"/>
                    <a:pt x="18780" y="5205"/>
                  </a:cubicBezTo>
                  <a:lnTo>
                    <a:pt x="18780" y="1035"/>
                  </a:lnTo>
                  <a:cubicBezTo>
                    <a:pt x="18780" y="468"/>
                    <a:pt x="18313" y="1"/>
                    <a:pt x="1771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54" name="Google Shape;2254;p7"/>
            <p:cNvGrpSpPr/>
            <p:nvPr/>
          </p:nvGrpSpPr>
          <p:grpSpPr>
            <a:xfrm>
              <a:off x="3011462" y="3165713"/>
              <a:ext cx="261085" cy="68463"/>
              <a:chOff x="3011462" y="3181935"/>
              <a:chExt cx="261085" cy="68463"/>
            </a:xfrm>
          </p:grpSpPr>
          <p:sp>
            <p:nvSpPr>
              <p:cNvPr id="2255" name="Google Shape;2255;p7"/>
              <p:cNvSpPr/>
              <p:nvPr/>
            </p:nvSpPr>
            <p:spPr>
              <a:xfrm>
                <a:off x="3011462" y="3182633"/>
                <a:ext cx="29656" cy="67046"/>
              </a:xfrm>
              <a:custGeom>
                <a:avLst/>
                <a:gdLst/>
                <a:ahLst/>
                <a:cxnLst/>
                <a:rect l="l" t="t" r="r" b="b"/>
                <a:pathLst>
                  <a:path w="1402" h="3170" extrusionOk="0">
                    <a:moveTo>
                      <a:pt x="668" y="1"/>
                    </a:moveTo>
                    <a:lnTo>
                      <a:pt x="1" y="334"/>
                    </a:lnTo>
                    <a:lnTo>
                      <a:pt x="67" y="535"/>
                    </a:lnTo>
                    <a:lnTo>
                      <a:pt x="601" y="301"/>
                    </a:lnTo>
                    <a:lnTo>
                      <a:pt x="601" y="2936"/>
                    </a:lnTo>
                    <a:lnTo>
                      <a:pt x="67" y="2936"/>
                    </a:lnTo>
                    <a:lnTo>
                      <a:pt x="67" y="3170"/>
                    </a:lnTo>
                    <a:lnTo>
                      <a:pt x="1402" y="3170"/>
                    </a:lnTo>
                    <a:lnTo>
                      <a:pt x="1402" y="2936"/>
                    </a:lnTo>
                    <a:lnTo>
                      <a:pt x="968" y="2936"/>
                    </a:lnTo>
                    <a:lnTo>
                      <a:pt x="96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6" name="Google Shape;2256;p7"/>
              <p:cNvSpPr/>
              <p:nvPr/>
            </p:nvSpPr>
            <p:spPr>
              <a:xfrm>
                <a:off x="3067918" y="3182633"/>
                <a:ext cx="29656" cy="67046"/>
              </a:xfrm>
              <a:custGeom>
                <a:avLst/>
                <a:gdLst/>
                <a:ahLst/>
                <a:cxnLst/>
                <a:rect l="l" t="t" r="r" b="b"/>
                <a:pathLst>
                  <a:path w="1402" h="3170" extrusionOk="0">
                    <a:moveTo>
                      <a:pt x="667" y="1"/>
                    </a:moveTo>
                    <a:lnTo>
                      <a:pt x="0" y="334"/>
                    </a:lnTo>
                    <a:lnTo>
                      <a:pt x="67" y="535"/>
                    </a:lnTo>
                    <a:lnTo>
                      <a:pt x="601" y="301"/>
                    </a:lnTo>
                    <a:lnTo>
                      <a:pt x="601" y="2936"/>
                    </a:lnTo>
                    <a:lnTo>
                      <a:pt x="67" y="2936"/>
                    </a:lnTo>
                    <a:lnTo>
                      <a:pt x="67" y="3170"/>
                    </a:lnTo>
                    <a:lnTo>
                      <a:pt x="1401" y="3170"/>
                    </a:lnTo>
                    <a:lnTo>
                      <a:pt x="1401" y="2936"/>
                    </a:lnTo>
                    <a:lnTo>
                      <a:pt x="934" y="2936"/>
                    </a:lnTo>
                    <a:lnTo>
                      <a:pt x="93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7" name="Google Shape;2257;p7"/>
              <p:cNvSpPr/>
              <p:nvPr/>
            </p:nvSpPr>
            <p:spPr>
              <a:xfrm>
                <a:off x="3125770" y="3205919"/>
                <a:ext cx="9201" cy="40227"/>
              </a:xfrm>
              <a:custGeom>
                <a:avLst/>
                <a:gdLst/>
                <a:ahLst/>
                <a:cxnLst/>
                <a:rect l="l" t="t" r="r" b="b"/>
                <a:pathLst>
                  <a:path w="435" h="1902" extrusionOk="0">
                    <a:moveTo>
                      <a:pt x="1" y="1"/>
                    </a:moveTo>
                    <a:lnTo>
                      <a:pt x="1" y="501"/>
                    </a:lnTo>
                    <a:lnTo>
                      <a:pt x="434" y="501"/>
                    </a:lnTo>
                    <a:lnTo>
                      <a:pt x="434" y="1"/>
                    </a:lnTo>
                    <a:close/>
                    <a:moveTo>
                      <a:pt x="1" y="1435"/>
                    </a:moveTo>
                    <a:lnTo>
                      <a:pt x="1" y="1902"/>
                    </a:lnTo>
                    <a:lnTo>
                      <a:pt x="434" y="1902"/>
                    </a:lnTo>
                    <a:lnTo>
                      <a:pt x="434" y="1435"/>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8" name="Google Shape;2258;p7"/>
              <p:cNvSpPr/>
              <p:nvPr/>
            </p:nvSpPr>
            <p:spPr>
              <a:xfrm>
                <a:off x="3163167" y="3182633"/>
                <a:ext cx="42347" cy="66348"/>
              </a:xfrm>
              <a:custGeom>
                <a:avLst/>
                <a:gdLst/>
                <a:ahLst/>
                <a:cxnLst/>
                <a:rect l="l" t="t" r="r" b="b"/>
                <a:pathLst>
                  <a:path w="2002" h="3137" extrusionOk="0">
                    <a:moveTo>
                      <a:pt x="834" y="1"/>
                    </a:moveTo>
                    <a:lnTo>
                      <a:pt x="0" y="2236"/>
                    </a:lnTo>
                    <a:lnTo>
                      <a:pt x="0" y="2503"/>
                    </a:lnTo>
                    <a:lnTo>
                      <a:pt x="1335" y="2503"/>
                    </a:lnTo>
                    <a:lnTo>
                      <a:pt x="1335" y="3136"/>
                    </a:lnTo>
                    <a:lnTo>
                      <a:pt x="1635" y="3136"/>
                    </a:lnTo>
                    <a:lnTo>
                      <a:pt x="1635" y="2503"/>
                    </a:lnTo>
                    <a:lnTo>
                      <a:pt x="2002" y="2503"/>
                    </a:lnTo>
                    <a:lnTo>
                      <a:pt x="2002" y="2236"/>
                    </a:lnTo>
                    <a:lnTo>
                      <a:pt x="1635" y="2236"/>
                    </a:lnTo>
                    <a:lnTo>
                      <a:pt x="1635" y="1168"/>
                    </a:lnTo>
                    <a:lnTo>
                      <a:pt x="1301" y="1168"/>
                    </a:lnTo>
                    <a:lnTo>
                      <a:pt x="1301" y="2236"/>
                    </a:lnTo>
                    <a:lnTo>
                      <a:pt x="301" y="2236"/>
                    </a:lnTo>
                    <a:lnTo>
                      <a:pt x="113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9" name="Google Shape;2259;p7"/>
              <p:cNvSpPr/>
              <p:nvPr/>
            </p:nvSpPr>
            <p:spPr>
              <a:xfrm>
                <a:off x="3233732" y="3181935"/>
                <a:ext cx="38815" cy="68463"/>
              </a:xfrm>
              <a:custGeom>
                <a:avLst/>
                <a:gdLst/>
                <a:ahLst/>
                <a:cxnLst/>
                <a:rect l="l" t="t" r="r" b="b"/>
                <a:pathLst>
                  <a:path w="1835" h="3237" extrusionOk="0">
                    <a:moveTo>
                      <a:pt x="968" y="234"/>
                    </a:moveTo>
                    <a:cubicBezTo>
                      <a:pt x="1034" y="234"/>
                      <a:pt x="1168" y="334"/>
                      <a:pt x="1234" y="367"/>
                    </a:cubicBezTo>
                    <a:cubicBezTo>
                      <a:pt x="1334" y="401"/>
                      <a:pt x="1368" y="401"/>
                      <a:pt x="1401" y="501"/>
                    </a:cubicBezTo>
                    <a:cubicBezTo>
                      <a:pt x="1468" y="568"/>
                      <a:pt x="1501" y="668"/>
                      <a:pt x="1535" y="701"/>
                    </a:cubicBezTo>
                    <a:cubicBezTo>
                      <a:pt x="1568" y="734"/>
                      <a:pt x="1568" y="834"/>
                      <a:pt x="1635" y="934"/>
                    </a:cubicBezTo>
                    <a:cubicBezTo>
                      <a:pt x="1668" y="1068"/>
                      <a:pt x="1668" y="1201"/>
                      <a:pt x="1668" y="1268"/>
                    </a:cubicBezTo>
                    <a:lnTo>
                      <a:pt x="1668" y="1668"/>
                    </a:lnTo>
                    <a:lnTo>
                      <a:pt x="1668" y="1902"/>
                    </a:lnTo>
                    <a:lnTo>
                      <a:pt x="1668" y="2169"/>
                    </a:lnTo>
                    <a:cubicBezTo>
                      <a:pt x="1668" y="2235"/>
                      <a:pt x="1668" y="2369"/>
                      <a:pt x="1635" y="2402"/>
                    </a:cubicBezTo>
                    <a:cubicBezTo>
                      <a:pt x="1568" y="2469"/>
                      <a:pt x="1568" y="2569"/>
                      <a:pt x="1535" y="2636"/>
                    </a:cubicBezTo>
                    <a:cubicBezTo>
                      <a:pt x="1501" y="2669"/>
                      <a:pt x="1468" y="2736"/>
                      <a:pt x="1401" y="2769"/>
                    </a:cubicBezTo>
                    <a:cubicBezTo>
                      <a:pt x="1368" y="2836"/>
                      <a:pt x="1334" y="2869"/>
                      <a:pt x="1234" y="2903"/>
                    </a:cubicBezTo>
                    <a:cubicBezTo>
                      <a:pt x="1168" y="2969"/>
                      <a:pt x="1068" y="2969"/>
                      <a:pt x="1001" y="2969"/>
                    </a:cubicBezTo>
                    <a:cubicBezTo>
                      <a:pt x="901" y="2969"/>
                      <a:pt x="834" y="2969"/>
                      <a:pt x="734" y="2903"/>
                    </a:cubicBezTo>
                    <a:cubicBezTo>
                      <a:pt x="667" y="2869"/>
                      <a:pt x="634" y="2869"/>
                      <a:pt x="567" y="2769"/>
                    </a:cubicBezTo>
                    <a:cubicBezTo>
                      <a:pt x="534" y="2702"/>
                      <a:pt x="501" y="2669"/>
                      <a:pt x="467" y="2569"/>
                    </a:cubicBezTo>
                    <a:cubicBezTo>
                      <a:pt x="400" y="2502"/>
                      <a:pt x="400" y="2402"/>
                      <a:pt x="367" y="2269"/>
                    </a:cubicBezTo>
                    <a:cubicBezTo>
                      <a:pt x="334" y="2169"/>
                      <a:pt x="334" y="2035"/>
                      <a:pt x="334" y="1935"/>
                    </a:cubicBezTo>
                    <a:lnTo>
                      <a:pt x="334" y="1568"/>
                    </a:lnTo>
                    <a:lnTo>
                      <a:pt x="334" y="1301"/>
                    </a:lnTo>
                    <a:lnTo>
                      <a:pt x="334" y="1001"/>
                    </a:lnTo>
                    <a:cubicBezTo>
                      <a:pt x="334" y="901"/>
                      <a:pt x="334" y="834"/>
                      <a:pt x="367" y="734"/>
                    </a:cubicBezTo>
                    <a:cubicBezTo>
                      <a:pt x="400" y="668"/>
                      <a:pt x="400" y="601"/>
                      <a:pt x="467" y="534"/>
                    </a:cubicBezTo>
                    <a:cubicBezTo>
                      <a:pt x="501" y="467"/>
                      <a:pt x="534" y="401"/>
                      <a:pt x="567" y="367"/>
                    </a:cubicBezTo>
                    <a:cubicBezTo>
                      <a:pt x="634" y="334"/>
                      <a:pt x="701" y="334"/>
                      <a:pt x="734" y="301"/>
                    </a:cubicBezTo>
                    <a:cubicBezTo>
                      <a:pt x="801" y="234"/>
                      <a:pt x="867" y="234"/>
                      <a:pt x="968" y="234"/>
                    </a:cubicBezTo>
                    <a:close/>
                    <a:moveTo>
                      <a:pt x="901" y="0"/>
                    </a:moveTo>
                    <a:cubicBezTo>
                      <a:pt x="801" y="0"/>
                      <a:pt x="667" y="0"/>
                      <a:pt x="567" y="34"/>
                    </a:cubicBezTo>
                    <a:cubicBezTo>
                      <a:pt x="501" y="67"/>
                      <a:pt x="400" y="101"/>
                      <a:pt x="334" y="201"/>
                    </a:cubicBezTo>
                    <a:cubicBezTo>
                      <a:pt x="234" y="301"/>
                      <a:pt x="200" y="367"/>
                      <a:pt x="167" y="467"/>
                    </a:cubicBezTo>
                    <a:cubicBezTo>
                      <a:pt x="100" y="534"/>
                      <a:pt x="67" y="668"/>
                      <a:pt x="67" y="801"/>
                    </a:cubicBezTo>
                    <a:cubicBezTo>
                      <a:pt x="67" y="901"/>
                      <a:pt x="34" y="1035"/>
                      <a:pt x="34" y="1168"/>
                    </a:cubicBezTo>
                    <a:lnTo>
                      <a:pt x="34" y="1635"/>
                    </a:lnTo>
                    <a:cubicBezTo>
                      <a:pt x="34" y="1735"/>
                      <a:pt x="0" y="1868"/>
                      <a:pt x="0" y="2002"/>
                    </a:cubicBezTo>
                    <a:cubicBezTo>
                      <a:pt x="0" y="2135"/>
                      <a:pt x="0" y="2202"/>
                      <a:pt x="34" y="2335"/>
                    </a:cubicBezTo>
                    <a:cubicBezTo>
                      <a:pt x="67" y="2469"/>
                      <a:pt x="67" y="2536"/>
                      <a:pt x="100" y="2636"/>
                    </a:cubicBezTo>
                    <a:lnTo>
                      <a:pt x="234" y="2869"/>
                    </a:lnTo>
                    <a:cubicBezTo>
                      <a:pt x="300" y="2969"/>
                      <a:pt x="367" y="3036"/>
                      <a:pt x="400" y="3069"/>
                    </a:cubicBezTo>
                    <a:cubicBezTo>
                      <a:pt x="434" y="3136"/>
                      <a:pt x="534" y="3169"/>
                      <a:pt x="634" y="3203"/>
                    </a:cubicBezTo>
                    <a:cubicBezTo>
                      <a:pt x="701" y="3236"/>
                      <a:pt x="801" y="3236"/>
                      <a:pt x="901" y="3236"/>
                    </a:cubicBezTo>
                    <a:cubicBezTo>
                      <a:pt x="1001" y="3236"/>
                      <a:pt x="1134" y="3236"/>
                      <a:pt x="1201" y="3203"/>
                    </a:cubicBezTo>
                    <a:cubicBezTo>
                      <a:pt x="1301" y="3169"/>
                      <a:pt x="1334" y="3169"/>
                      <a:pt x="1401" y="3069"/>
                    </a:cubicBezTo>
                    <a:cubicBezTo>
                      <a:pt x="1501" y="3003"/>
                      <a:pt x="1535" y="2969"/>
                      <a:pt x="1568" y="2869"/>
                    </a:cubicBezTo>
                    <a:lnTo>
                      <a:pt x="1701" y="2636"/>
                    </a:lnTo>
                    <a:cubicBezTo>
                      <a:pt x="1735" y="2536"/>
                      <a:pt x="1735" y="2469"/>
                      <a:pt x="1801" y="2335"/>
                    </a:cubicBezTo>
                    <a:cubicBezTo>
                      <a:pt x="1835" y="2202"/>
                      <a:pt x="1835" y="2102"/>
                      <a:pt x="1835" y="2002"/>
                    </a:cubicBezTo>
                    <a:lnTo>
                      <a:pt x="1835" y="1635"/>
                    </a:lnTo>
                    <a:lnTo>
                      <a:pt x="1835" y="1235"/>
                    </a:lnTo>
                    <a:cubicBezTo>
                      <a:pt x="1835" y="1135"/>
                      <a:pt x="1835" y="1035"/>
                      <a:pt x="1801" y="901"/>
                    </a:cubicBezTo>
                    <a:cubicBezTo>
                      <a:pt x="1735" y="801"/>
                      <a:pt x="1735" y="701"/>
                      <a:pt x="1701" y="634"/>
                    </a:cubicBezTo>
                    <a:lnTo>
                      <a:pt x="1568" y="367"/>
                    </a:lnTo>
                    <a:cubicBezTo>
                      <a:pt x="1535" y="301"/>
                      <a:pt x="1468" y="201"/>
                      <a:pt x="1401" y="167"/>
                    </a:cubicBezTo>
                    <a:cubicBezTo>
                      <a:pt x="1368" y="134"/>
                      <a:pt x="1301" y="67"/>
                      <a:pt x="1201" y="34"/>
                    </a:cubicBezTo>
                    <a:cubicBezTo>
                      <a:pt x="1134" y="0"/>
                      <a:pt x="1034" y="0"/>
                      <a:pt x="9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260" name="Google Shape;2260;p7"/>
          <p:cNvGrpSpPr/>
          <p:nvPr/>
        </p:nvGrpSpPr>
        <p:grpSpPr>
          <a:xfrm>
            <a:off x="4240548" y="3124199"/>
            <a:ext cx="3259114" cy="137253"/>
            <a:chOff x="2945148" y="3335019"/>
            <a:chExt cx="3259114" cy="137253"/>
          </a:xfrm>
        </p:grpSpPr>
        <p:sp>
          <p:nvSpPr>
            <p:cNvPr id="2261" name="Google Shape;2261;p7"/>
            <p:cNvSpPr/>
            <p:nvPr/>
          </p:nvSpPr>
          <p:spPr>
            <a:xfrm>
              <a:off x="4608920" y="3339598"/>
              <a:ext cx="866470" cy="132674"/>
            </a:xfrm>
            <a:custGeom>
              <a:avLst/>
              <a:gdLst/>
              <a:ahLst/>
              <a:cxnLst/>
              <a:rect l="l" t="t" r="r" b="b"/>
              <a:pathLst>
                <a:path w="40963" h="6273" extrusionOk="0">
                  <a:moveTo>
                    <a:pt x="1034" y="1"/>
                  </a:moveTo>
                  <a:cubicBezTo>
                    <a:pt x="434" y="1"/>
                    <a:pt x="0" y="468"/>
                    <a:pt x="0" y="1068"/>
                  </a:cubicBezTo>
                  <a:lnTo>
                    <a:pt x="0" y="5238"/>
                  </a:lnTo>
                  <a:cubicBezTo>
                    <a:pt x="0" y="5805"/>
                    <a:pt x="434" y="6272"/>
                    <a:pt x="1034" y="6272"/>
                  </a:cubicBezTo>
                  <a:lnTo>
                    <a:pt x="39929" y="6272"/>
                  </a:lnTo>
                  <a:cubicBezTo>
                    <a:pt x="40529" y="6272"/>
                    <a:pt x="40963" y="5805"/>
                    <a:pt x="40963" y="5238"/>
                  </a:cubicBezTo>
                  <a:lnTo>
                    <a:pt x="40963" y="1068"/>
                  </a:lnTo>
                  <a:cubicBezTo>
                    <a:pt x="40963" y="468"/>
                    <a:pt x="40529" y="1"/>
                    <a:pt x="3992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62" name="Google Shape;2262;p7"/>
            <p:cNvGrpSpPr/>
            <p:nvPr/>
          </p:nvGrpSpPr>
          <p:grpSpPr>
            <a:xfrm>
              <a:off x="4645598" y="3371703"/>
              <a:ext cx="680222" cy="68463"/>
              <a:chOff x="4645598" y="3379476"/>
              <a:chExt cx="680222" cy="68463"/>
            </a:xfrm>
          </p:grpSpPr>
          <p:sp>
            <p:nvSpPr>
              <p:cNvPr id="2263" name="Google Shape;2263;p7"/>
              <p:cNvSpPr/>
              <p:nvPr/>
            </p:nvSpPr>
            <p:spPr>
              <a:xfrm>
                <a:off x="4645598" y="3380174"/>
                <a:ext cx="49412" cy="66348"/>
              </a:xfrm>
              <a:custGeom>
                <a:avLst/>
                <a:gdLst/>
                <a:ahLst/>
                <a:cxnLst/>
                <a:rect l="l" t="t" r="r" b="b"/>
                <a:pathLst>
                  <a:path w="2336" h="3137" extrusionOk="0">
                    <a:moveTo>
                      <a:pt x="1202" y="301"/>
                    </a:moveTo>
                    <a:lnTo>
                      <a:pt x="1769" y="2136"/>
                    </a:lnTo>
                    <a:lnTo>
                      <a:pt x="668" y="2136"/>
                    </a:lnTo>
                    <a:lnTo>
                      <a:pt x="1202" y="301"/>
                    </a:lnTo>
                    <a:close/>
                    <a:moveTo>
                      <a:pt x="968" y="1"/>
                    </a:moveTo>
                    <a:lnTo>
                      <a:pt x="1" y="3136"/>
                    </a:lnTo>
                    <a:lnTo>
                      <a:pt x="301" y="3136"/>
                    </a:lnTo>
                    <a:lnTo>
                      <a:pt x="535" y="2336"/>
                    </a:lnTo>
                    <a:lnTo>
                      <a:pt x="1802" y="2336"/>
                    </a:lnTo>
                    <a:lnTo>
                      <a:pt x="2036" y="3136"/>
                    </a:lnTo>
                    <a:lnTo>
                      <a:pt x="2336" y="3136"/>
                    </a:lnTo>
                    <a:lnTo>
                      <a:pt x="143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4" name="Google Shape;2264;p7"/>
              <p:cNvSpPr/>
              <p:nvPr/>
            </p:nvSpPr>
            <p:spPr>
              <a:xfrm>
                <a:off x="4719695" y="3380174"/>
                <a:ext cx="26821" cy="67046"/>
              </a:xfrm>
              <a:custGeom>
                <a:avLst/>
                <a:gdLst/>
                <a:ahLst/>
                <a:cxnLst/>
                <a:rect l="l" t="t" r="r" b="b"/>
                <a:pathLst>
                  <a:path w="1268" h="3170" extrusionOk="0">
                    <a:moveTo>
                      <a:pt x="0" y="1"/>
                    </a:moveTo>
                    <a:lnTo>
                      <a:pt x="0" y="268"/>
                    </a:lnTo>
                    <a:lnTo>
                      <a:pt x="467" y="268"/>
                    </a:lnTo>
                    <a:lnTo>
                      <a:pt x="467" y="2903"/>
                    </a:lnTo>
                    <a:lnTo>
                      <a:pt x="0" y="2903"/>
                    </a:lnTo>
                    <a:lnTo>
                      <a:pt x="0" y="3170"/>
                    </a:lnTo>
                    <a:lnTo>
                      <a:pt x="1268" y="3170"/>
                    </a:lnTo>
                    <a:lnTo>
                      <a:pt x="1268" y="2903"/>
                    </a:lnTo>
                    <a:lnTo>
                      <a:pt x="801" y="2903"/>
                    </a:lnTo>
                    <a:lnTo>
                      <a:pt x="801" y="268"/>
                    </a:lnTo>
                    <a:lnTo>
                      <a:pt x="1268" y="268"/>
                    </a:lnTo>
                    <a:lnTo>
                      <a:pt x="126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5" name="Google Shape;2265;p7"/>
              <p:cNvSpPr/>
              <p:nvPr/>
            </p:nvSpPr>
            <p:spPr>
              <a:xfrm>
                <a:off x="4775432" y="3380174"/>
                <a:ext cx="43066" cy="67765"/>
              </a:xfrm>
              <a:custGeom>
                <a:avLst/>
                <a:gdLst/>
                <a:ahLst/>
                <a:cxnLst/>
                <a:rect l="l" t="t" r="r" b="b"/>
                <a:pathLst>
                  <a:path w="2036" h="3204" extrusionOk="0">
                    <a:moveTo>
                      <a:pt x="1168" y="301"/>
                    </a:moveTo>
                    <a:cubicBezTo>
                      <a:pt x="1201" y="301"/>
                      <a:pt x="1268" y="301"/>
                      <a:pt x="1335" y="334"/>
                    </a:cubicBezTo>
                    <a:cubicBezTo>
                      <a:pt x="1368" y="368"/>
                      <a:pt x="1402" y="368"/>
                      <a:pt x="1468" y="434"/>
                    </a:cubicBezTo>
                    <a:cubicBezTo>
                      <a:pt x="1502" y="468"/>
                      <a:pt x="1535" y="501"/>
                      <a:pt x="1535" y="535"/>
                    </a:cubicBezTo>
                    <a:cubicBezTo>
                      <a:pt x="1535" y="601"/>
                      <a:pt x="1568" y="668"/>
                      <a:pt x="1568" y="701"/>
                    </a:cubicBezTo>
                    <a:lnTo>
                      <a:pt x="1568" y="935"/>
                    </a:lnTo>
                    <a:cubicBezTo>
                      <a:pt x="1568" y="1002"/>
                      <a:pt x="1668" y="1102"/>
                      <a:pt x="1635" y="1168"/>
                    </a:cubicBezTo>
                    <a:cubicBezTo>
                      <a:pt x="1568" y="1268"/>
                      <a:pt x="1568" y="1302"/>
                      <a:pt x="1535" y="1335"/>
                    </a:cubicBezTo>
                    <a:lnTo>
                      <a:pt x="1402" y="1469"/>
                    </a:lnTo>
                    <a:cubicBezTo>
                      <a:pt x="1368" y="1502"/>
                      <a:pt x="1301" y="1502"/>
                      <a:pt x="1201" y="1535"/>
                    </a:cubicBezTo>
                    <a:cubicBezTo>
                      <a:pt x="1101" y="1602"/>
                      <a:pt x="1035" y="1602"/>
                      <a:pt x="968" y="1602"/>
                    </a:cubicBezTo>
                    <a:lnTo>
                      <a:pt x="401" y="1602"/>
                    </a:lnTo>
                    <a:lnTo>
                      <a:pt x="401" y="301"/>
                    </a:lnTo>
                    <a:close/>
                    <a:moveTo>
                      <a:pt x="1" y="1"/>
                    </a:moveTo>
                    <a:lnTo>
                      <a:pt x="1" y="3136"/>
                    </a:lnTo>
                    <a:lnTo>
                      <a:pt x="334" y="3136"/>
                    </a:lnTo>
                    <a:lnTo>
                      <a:pt x="334" y="1735"/>
                    </a:lnTo>
                    <a:lnTo>
                      <a:pt x="1001" y="1735"/>
                    </a:lnTo>
                    <a:cubicBezTo>
                      <a:pt x="1201" y="2169"/>
                      <a:pt x="1468" y="2669"/>
                      <a:pt x="1802" y="3203"/>
                    </a:cubicBezTo>
                    <a:lnTo>
                      <a:pt x="2035" y="3036"/>
                    </a:lnTo>
                    <a:lnTo>
                      <a:pt x="1869" y="2803"/>
                    </a:lnTo>
                    <a:cubicBezTo>
                      <a:pt x="1802" y="2669"/>
                      <a:pt x="1668" y="2503"/>
                      <a:pt x="1535" y="2269"/>
                    </a:cubicBezTo>
                    <a:lnTo>
                      <a:pt x="1235" y="1669"/>
                    </a:lnTo>
                    <a:cubicBezTo>
                      <a:pt x="1468" y="1635"/>
                      <a:pt x="1568" y="1535"/>
                      <a:pt x="1702" y="1435"/>
                    </a:cubicBezTo>
                    <a:cubicBezTo>
                      <a:pt x="1835" y="1302"/>
                      <a:pt x="1869" y="1135"/>
                      <a:pt x="1869" y="868"/>
                    </a:cubicBezTo>
                    <a:cubicBezTo>
                      <a:pt x="1869" y="768"/>
                      <a:pt x="1869" y="668"/>
                      <a:pt x="1835" y="535"/>
                    </a:cubicBezTo>
                    <a:cubicBezTo>
                      <a:pt x="1768" y="401"/>
                      <a:pt x="1735" y="368"/>
                      <a:pt x="1702" y="301"/>
                    </a:cubicBezTo>
                    <a:cubicBezTo>
                      <a:pt x="1668" y="201"/>
                      <a:pt x="1635" y="168"/>
                      <a:pt x="1535" y="134"/>
                    </a:cubicBezTo>
                    <a:cubicBezTo>
                      <a:pt x="1435" y="101"/>
                      <a:pt x="1368" y="34"/>
                      <a:pt x="1268" y="34"/>
                    </a:cubicBezTo>
                    <a:cubicBezTo>
                      <a:pt x="1201" y="34"/>
                      <a:pt x="1068" y="1"/>
                      <a:pt x="10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6" name="Google Shape;2266;p7"/>
              <p:cNvSpPr/>
              <p:nvPr/>
            </p:nvSpPr>
            <p:spPr>
              <a:xfrm>
                <a:off x="4846695" y="3380174"/>
                <a:ext cx="32490" cy="66348"/>
              </a:xfrm>
              <a:custGeom>
                <a:avLst/>
                <a:gdLst/>
                <a:ahLst/>
                <a:cxnLst/>
                <a:rect l="l" t="t" r="r" b="b"/>
                <a:pathLst>
                  <a:path w="1536" h="3137" extrusionOk="0">
                    <a:moveTo>
                      <a:pt x="1" y="1"/>
                    </a:moveTo>
                    <a:lnTo>
                      <a:pt x="1" y="3136"/>
                    </a:lnTo>
                    <a:lnTo>
                      <a:pt x="1535" y="3136"/>
                    </a:lnTo>
                    <a:lnTo>
                      <a:pt x="1502" y="2870"/>
                    </a:lnTo>
                    <a:lnTo>
                      <a:pt x="301" y="2870"/>
                    </a:lnTo>
                    <a:lnTo>
                      <a:pt x="30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7" name="Google Shape;2267;p7"/>
              <p:cNvSpPr/>
              <p:nvPr/>
            </p:nvSpPr>
            <p:spPr>
              <a:xfrm>
                <a:off x="4902432" y="3380174"/>
                <a:ext cx="26144" cy="67046"/>
              </a:xfrm>
              <a:custGeom>
                <a:avLst/>
                <a:gdLst/>
                <a:ahLst/>
                <a:cxnLst/>
                <a:rect l="l" t="t" r="r" b="b"/>
                <a:pathLst>
                  <a:path w="1236" h="3170" extrusionOk="0">
                    <a:moveTo>
                      <a:pt x="1" y="1"/>
                    </a:moveTo>
                    <a:lnTo>
                      <a:pt x="1" y="268"/>
                    </a:lnTo>
                    <a:lnTo>
                      <a:pt x="468" y="268"/>
                    </a:lnTo>
                    <a:lnTo>
                      <a:pt x="468" y="2903"/>
                    </a:lnTo>
                    <a:lnTo>
                      <a:pt x="1" y="2903"/>
                    </a:lnTo>
                    <a:lnTo>
                      <a:pt x="1" y="3170"/>
                    </a:lnTo>
                    <a:lnTo>
                      <a:pt x="1235" y="3170"/>
                    </a:lnTo>
                    <a:lnTo>
                      <a:pt x="1235" y="2903"/>
                    </a:lnTo>
                    <a:lnTo>
                      <a:pt x="801" y="2903"/>
                    </a:lnTo>
                    <a:lnTo>
                      <a:pt x="801" y="268"/>
                    </a:lnTo>
                    <a:lnTo>
                      <a:pt x="1235" y="268"/>
                    </a:lnTo>
                    <a:lnTo>
                      <a:pt x="123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8" name="Google Shape;2268;p7"/>
              <p:cNvSpPr/>
              <p:nvPr/>
            </p:nvSpPr>
            <p:spPr>
              <a:xfrm>
                <a:off x="4958888" y="3380174"/>
                <a:ext cx="45880" cy="66348"/>
              </a:xfrm>
              <a:custGeom>
                <a:avLst/>
                <a:gdLst/>
                <a:ahLst/>
                <a:cxnLst/>
                <a:rect l="l" t="t" r="r" b="b"/>
                <a:pathLst>
                  <a:path w="2169" h="3137" extrusionOk="0">
                    <a:moveTo>
                      <a:pt x="0" y="1"/>
                    </a:moveTo>
                    <a:lnTo>
                      <a:pt x="0" y="3136"/>
                    </a:lnTo>
                    <a:lnTo>
                      <a:pt x="301" y="3136"/>
                    </a:lnTo>
                    <a:lnTo>
                      <a:pt x="301" y="501"/>
                    </a:lnTo>
                    <a:lnTo>
                      <a:pt x="1868" y="3136"/>
                    </a:lnTo>
                    <a:lnTo>
                      <a:pt x="2169" y="3136"/>
                    </a:lnTo>
                    <a:lnTo>
                      <a:pt x="2169" y="1"/>
                    </a:lnTo>
                    <a:lnTo>
                      <a:pt x="1902" y="1"/>
                    </a:lnTo>
                    <a:lnTo>
                      <a:pt x="1902" y="2569"/>
                    </a:lnTo>
                    <a:lnTo>
                      <a:pt x="33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9" name="Google Shape;2269;p7"/>
              <p:cNvSpPr/>
              <p:nvPr/>
            </p:nvSpPr>
            <p:spPr>
              <a:xfrm>
                <a:off x="5036496" y="3380893"/>
                <a:ext cx="35304" cy="66326"/>
              </a:xfrm>
              <a:custGeom>
                <a:avLst/>
                <a:gdLst/>
                <a:ahLst/>
                <a:cxnLst/>
                <a:rect l="l" t="t" r="r" b="b"/>
                <a:pathLst>
                  <a:path w="1669" h="3136" extrusionOk="0">
                    <a:moveTo>
                      <a:pt x="1" y="0"/>
                    </a:moveTo>
                    <a:lnTo>
                      <a:pt x="1" y="3136"/>
                    </a:lnTo>
                    <a:lnTo>
                      <a:pt x="1669" y="3136"/>
                    </a:lnTo>
                    <a:lnTo>
                      <a:pt x="1635" y="2902"/>
                    </a:lnTo>
                    <a:lnTo>
                      <a:pt x="301" y="2902"/>
                    </a:lnTo>
                    <a:lnTo>
                      <a:pt x="301" y="1635"/>
                    </a:lnTo>
                    <a:lnTo>
                      <a:pt x="1502" y="1635"/>
                    </a:lnTo>
                    <a:lnTo>
                      <a:pt x="1502" y="1401"/>
                    </a:lnTo>
                    <a:lnTo>
                      <a:pt x="301" y="1401"/>
                    </a:lnTo>
                    <a:lnTo>
                      <a:pt x="301" y="267"/>
                    </a:lnTo>
                    <a:lnTo>
                      <a:pt x="1635" y="267"/>
                    </a:lnTo>
                    <a:lnTo>
                      <a:pt x="166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0" name="Google Shape;2270;p7"/>
              <p:cNvSpPr/>
              <p:nvPr/>
            </p:nvSpPr>
            <p:spPr>
              <a:xfrm>
                <a:off x="5148689" y="3379476"/>
                <a:ext cx="38836" cy="68463"/>
              </a:xfrm>
              <a:custGeom>
                <a:avLst/>
                <a:gdLst/>
                <a:ahLst/>
                <a:cxnLst/>
                <a:rect l="l" t="t" r="r" b="b"/>
                <a:pathLst>
                  <a:path w="1836" h="3237" extrusionOk="0">
                    <a:moveTo>
                      <a:pt x="934" y="234"/>
                    </a:moveTo>
                    <a:cubicBezTo>
                      <a:pt x="1035" y="234"/>
                      <a:pt x="1168" y="334"/>
                      <a:pt x="1235" y="367"/>
                    </a:cubicBezTo>
                    <a:cubicBezTo>
                      <a:pt x="1335" y="401"/>
                      <a:pt x="1368" y="401"/>
                      <a:pt x="1401" y="501"/>
                    </a:cubicBezTo>
                    <a:cubicBezTo>
                      <a:pt x="1435" y="568"/>
                      <a:pt x="1502" y="668"/>
                      <a:pt x="1535" y="701"/>
                    </a:cubicBezTo>
                    <a:cubicBezTo>
                      <a:pt x="1568" y="734"/>
                      <a:pt x="1568" y="834"/>
                      <a:pt x="1602" y="934"/>
                    </a:cubicBezTo>
                    <a:cubicBezTo>
                      <a:pt x="1668" y="1068"/>
                      <a:pt x="1668" y="1201"/>
                      <a:pt x="1668" y="1268"/>
                    </a:cubicBezTo>
                    <a:lnTo>
                      <a:pt x="1668" y="1668"/>
                    </a:lnTo>
                    <a:lnTo>
                      <a:pt x="1668" y="1902"/>
                    </a:lnTo>
                    <a:lnTo>
                      <a:pt x="1668" y="2169"/>
                    </a:lnTo>
                    <a:cubicBezTo>
                      <a:pt x="1668" y="2235"/>
                      <a:pt x="1668" y="2369"/>
                      <a:pt x="1602" y="2402"/>
                    </a:cubicBezTo>
                    <a:cubicBezTo>
                      <a:pt x="1568" y="2469"/>
                      <a:pt x="1568" y="2569"/>
                      <a:pt x="1535" y="2602"/>
                    </a:cubicBezTo>
                    <a:cubicBezTo>
                      <a:pt x="1502" y="2669"/>
                      <a:pt x="1435" y="2736"/>
                      <a:pt x="1401" y="2769"/>
                    </a:cubicBezTo>
                    <a:cubicBezTo>
                      <a:pt x="1368" y="2836"/>
                      <a:pt x="1335" y="2869"/>
                      <a:pt x="1235" y="2903"/>
                    </a:cubicBezTo>
                    <a:cubicBezTo>
                      <a:pt x="1168" y="2936"/>
                      <a:pt x="1068" y="2936"/>
                      <a:pt x="1001" y="2936"/>
                    </a:cubicBezTo>
                    <a:cubicBezTo>
                      <a:pt x="901" y="2936"/>
                      <a:pt x="834" y="2936"/>
                      <a:pt x="734" y="2903"/>
                    </a:cubicBezTo>
                    <a:cubicBezTo>
                      <a:pt x="668" y="2869"/>
                      <a:pt x="601" y="2869"/>
                      <a:pt x="568" y="2769"/>
                    </a:cubicBezTo>
                    <a:cubicBezTo>
                      <a:pt x="534" y="2702"/>
                      <a:pt x="501" y="2669"/>
                      <a:pt x="434" y="2569"/>
                    </a:cubicBezTo>
                    <a:cubicBezTo>
                      <a:pt x="401" y="2502"/>
                      <a:pt x="401" y="2402"/>
                      <a:pt x="367" y="2269"/>
                    </a:cubicBezTo>
                    <a:cubicBezTo>
                      <a:pt x="334" y="2169"/>
                      <a:pt x="334" y="2035"/>
                      <a:pt x="334" y="1935"/>
                    </a:cubicBezTo>
                    <a:lnTo>
                      <a:pt x="334" y="1568"/>
                    </a:lnTo>
                    <a:lnTo>
                      <a:pt x="334" y="1268"/>
                    </a:lnTo>
                    <a:lnTo>
                      <a:pt x="334" y="1001"/>
                    </a:lnTo>
                    <a:cubicBezTo>
                      <a:pt x="334" y="901"/>
                      <a:pt x="334" y="834"/>
                      <a:pt x="367" y="734"/>
                    </a:cubicBezTo>
                    <a:cubicBezTo>
                      <a:pt x="401" y="668"/>
                      <a:pt x="401" y="601"/>
                      <a:pt x="434" y="534"/>
                    </a:cubicBezTo>
                    <a:cubicBezTo>
                      <a:pt x="501" y="434"/>
                      <a:pt x="534" y="401"/>
                      <a:pt x="568" y="367"/>
                    </a:cubicBezTo>
                    <a:cubicBezTo>
                      <a:pt x="601" y="334"/>
                      <a:pt x="701" y="334"/>
                      <a:pt x="734" y="301"/>
                    </a:cubicBezTo>
                    <a:cubicBezTo>
                      <a:pt x="768" y="234"/>
                      <a:pt x="868" y="234"/>
                      <a:pt x="934" y="234"/>
                    </a:cubicBezTo>
                    <a:close/>
                    <a:moveTo>
                      <a:pt x="901" y="0"/>
                    </a:moveTo>
                    <a:cubicBezTo>
                      <a:pt x="768" y="0"/>
                      <a:pt x="668" y="0"/>
                      <a:pt x="568" y="34"/>
                    </a:cubicBezTo>
                    <a:cubicBezTo>
                      <a:pt x="501" y="67"/>
                      <a:pt x="401" y="101"/>
                      <a:pt x="334" y="201"/>
                    </a:cubicBezTo>
                    <a:cubicBezTo>
                      <a:pt x="234" y="301"/>
                      <a:pt x="201" y="367"/>
                      <a:pt x="167" y="434"/>
                    </a:cubicBezTo>
                    <a:cubicBezTo>
                      <a:pt x="101" y="534"/>
                      <a:pt x="67" y="668"/>
                      <a:pt x="67" y="801"/>
                    </a:cubicBezTo>
                    <a:cubicBezTo>
                      <a:pt x="67" y="901"/>
                      <a:pt x="34" y="1035"/>
                      <a:pt x="34" y="1168"/>
                    </a:cubicBezTo>
                    <a:lnTo>
                      <a:pt x="34" y="1635"/>
                    </a:lnTo>
                    <a:cubicBezTo>
                      <a:pt x="34" y="1735"/>
                      <a:pt x="0" y="1868"/>
                      <a:pt x="0" y="2002"/>
                    </a:cubicBezTo>
                    <a:cubicBezTo>
                      <a:pt x="0" y="2102"/>
                      <a:pt x="0" y="2202"/>
                      <a:pt x="34" y="2335"/>
                    </a:cubicBezTo>
                    <a:cubicBezTo>
                      <a:pt x="67" y="2469"/>
                      <a:pt x="67" y="2536"/>
                      <a:pt x="101" y="2602"/>
                    </a:cubicBezTo>
                    <a:lnTo>
                      <a:pt x="234" y="2869"/>
                    </a:lnTo>
                    <a:cubicBezTo>
                      <a:pt x="267" y="2936"/>
                      <a:pt x="367" y="3036"/>
                      <a:pt x="401" y="3069"/>
                    </a:cubicBezTo>
                    <a:cubicBezTo>
                      <a:pt x="434" y="3136"/>
                      <a:pt x="534" y="3169"/>
                      <a:pt x="601" y="3203"/>
                    </a:cubicBezTo>
                    <a:cubicBezTo>
                      <a:pt x="701" y="3236"/>
                      <a:pt x="768" y="3236"/>
                      <a:pt x="901" y="3236"/>
                    </a:cubicBezTo>
                    <a:cubicBezTo>
                      <a:pt x="1001" y="3236"/>
                      <a:pt x="1101" y="3236"/>
                      <a:pt x="1201" y="3203"/>
                    </a:cubicBezTo>
                    <a:cubicBezTo>
                      <a:pt x="1268" y="3169"/>
                      <a:pt x="1335" y="3169"/>
                      <a:pt x="1401" y="3069"/>
                    </a:cubicBezTo>
                    <a:cubicBezTo>
                      <a:pt x="1502" y="3003"/>
                      <a:pt x="1535" y="2969"/>
                      <a:pt x="1568" y="2869"/>
                    </a:cubicBezTo>
                    <a:lnTo>
                      <a:pt x="1702" y="2602"/>
                    </a:lnTo>
                    <a:cubicBezTo>
                      <a:pt x="1735" y="2536"/>
                      <a:pt x="1735" y="2469"/>
                      <a:pt x="1768" y="2335"/>
                    </a:cubicBezTo>
                    <a:cubicBezTo>
                      <a:pt x="1835" y="2202"/>
                      <a:pt x="1835" y="2102"/>
                      <a:pt x="1835" y="2002"/>
                    </a:cubicBezTo>
                    <a:lnTo>
                      <a:pt x="1835" y="1635"/>
                    </a:lnTo>
                    <a:lnTo>
                      <a:pt x="1835" y="1235"/>
                    </a:lnTo>
                    <a:cubicBezTo>
                      <a:pt x="1835" y="1135"/>
                      <a:pt x="1802" y="1035"/>
                      <a:pt x="1768" y="901"/>
                    </a:cubicBezTo>
                    <a:cubicBezTo>
                      <a:pt x="1735" y="801"/>
                      <a:pt x="1735" y="701"/>
                      <a:pt x="1702" y="634"/>
                    </a:cubicBezTo>
                    <a:lnTo>
                      <a:pt x="1568" y="367"/>
                    </a:lnTo>
                    <a:cubicBezTo>
                      <a:pt x="1535" y="301"/>
                      <a:pt x="1435" y="201"/>
                      <a:pt x="1401" y="167"/>
                    </a:cubicBezTo>
                    <a:cubicBezTo>
                      <a:pt x="1368" y="101"/>
                      <a:pt x="1268" y="67"/>
                      <a:pt x="1201" y="34"/>
                    </a:cubicBezTo>
                    <a:cubicBezTo>
                      <a:pt x="1101" y="0"/>
                      <a:pt x="1035" y="0"/>
                      <a:pt x="9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1" name="Google Shape;2271;p7"/>
              <p:cNvSpPr/>
              <p:nvPr/>
            </p:nvSpPr>
            <p:spPr>
              <a:xfrm>
                <a:off x="5216419" y="3379476"/>
                <a:ext cx="38836" cy="68463"/>
              </a:xfrm>
              <a:custGeom>
                <a:avLst/>
                <a:gdLst/>
                <a:ahLst/>
                <a:cxnLst/>
                <a:rect l="l" t="t" r="r" b="b"/>
                <a:pathLst>
                  <a:path w="1836" h="3237" extrusionOk="0">
                    <a:moveTo>
                      <a:pt x="968" y="234"/>
                    </a:moveTo>
                    <a:cubicBezTo>
                      <a:pt x="1035" y="234"/>
                      <a:pt x="1168" y="334"/>
                      <a:pt x="1235" y="367"/>
                    </a:cubicBezTo>
                    <a:cubicBezTo>
                      <a:pt x="1335" y="401"/>
                      <a:pt x="1368" y="401"/>
                      <a:pt x="1402" y="501"/>
                    </a:cubicBezTo>
                    <a:cubicBezTo>
                      <a:pt x="1468" y="568"/>
                      <a:pt x="1502" y="668"/>
                      <a:pt x="1535" y="701"/>
                    </a:cubicBezTo>
                    <a:cubicBezTo>
                      <a:pt x="1569" y="734"/>
                      <a:pt x="1569" y="834"/>
                      <a:pt x="1635" y="934"/>
                    </a:cubicBezTo>
                    <a:cubicBezTo>
                      <a:pt x="1669" y="1068"/>
                      <a:pt x="1669" y="1201"/>
                      <a:pt x="1669" y="1268"/>
                    </a:cubicBezTo>
                    <a:lnTo>
                      <a:pt x="1669" y="1668"/>
                    </a:lnTo>
                    <a:lnTo>
                      <a:pt x="1669" y="1902"/>
                    </a:lnTo>
                    <a:lnTo>
                      <a:pt x="1669" y="2169"/>
                    </a:lnTo>
                    <a:cubicBezTo>
                      <a:pt x="1669" y="2235"/>
                      <a:pt x="1669" y="2369"/>
                      <a:pt x="1635" y="2402"/>
                    </a:cubicBezTo>
                    <a:cubicBezTo>
                      <a:pt x="1569" y="2469"/>
                      <a:pt x="1569" y="2569"/>
                      <a:pt x="1535" y="2602"/>
                    </a:cubicBezTo>
                    <a:cubicBezTo>
                      <a:pt x="1502" y="2669"/>
                      <a:pt x="1468" y="2736"/>
                      <a:pt x="1402" y="2769"/>
                    </a:cubicBezTo>
                    <a:cubicBezTo>
                      <a:pt x="1368" y="2836"/>
                      <a:pt x="1335" y="2869"/>
                      <a:pt x="1235" y="2903"/>
                    </a:cubicBezTo>
                    <a:cubicBezTo>
                      <a:pt x="1168" y="2936"/>
                      <a:pt x="1068" y="2936"/>
                      <a:pt x="1001" y="2936"/>
                    </a:cubicBezTo>
                    <a:cubicBezTo>
                      <a:pt x="901" y="2936"/>
                      <a:pt x="835" y="2936"/>
                      <a:pt x="735" y="2903"/>
                    </a:cubicBezTo>
                    <a:cubicBezTo>
                      <a:pt x="668" y="2869"/>
                      <a:pt x="635" y="2869"/>
                      <a:pt x="568" y="2769"/>
                    </a:cubicBezTo>
                    <a:cubicBezTo>
                      <a:pt x="534" y="2702"/>
                      <a:pt x="501" y="2669"/>
                      <a:pt x="468" y="2569"/>
                    </a:cubicBezTo>
                    <a:cubicBezTo>
                      <a:pt x="401" y="2502"/>
                      <a:pt x="401" y="2402"/>
                      <a:pt x="368" y="2269"/>
                    </a:cubicBezTo>
                    <a:cubicBezTo>
                      <a:pt x="334" y="2169"/>
                      <a:pt x="334" y="2035"/>
                      <a:pt x="334" y="1935"/>
                    </a:cubicBezTo>
                    <a:lnTo>
                      <a:pt x="334" y="1568"/>
                    </a:lnTo>
                    <a:lnTo>
                      <a:pt x="334" y="1268"/>
                    </a:lnTo>
                    <a:lnTo>
                      <a:pt x="334" y="1001"/>
                    </a:lnTo>
                    <a:cubicBezTo>
                      <a:pt x="334" y="901"/>
                      <a:pt x="334" y="834"/>
                      <a:pt x="368" y="734"/>
                    </a:cubicBezTo>
                    <a:cubicBezTo>
                      <a:pt x="401" y="668"/>
                      <a:pt x="401" y="601"/>
                      <a:pt x="468" y="534"/>
                    </a:cubicBezTo>
                    <a:cubicBezTo>
                      <a:pt x="501" y="434"/>
                      <a:pt x="534" y="401"/>
                      <a:pt x="568" y="367"/>
                    </a:cubicBezTo>
                    <a:cubicBezTo>
                      <a:pt x="635" y="334"/>
                      <a:pt x="701" y="334"/>
                      <a:pt x="735" y="301"/>
                    </a:cubicBezTo>
                    <a:cubicBezTo>
                      <a:pt x="801" y="234"/>
                      <a:pt x="868" y="234"/>
                      <a:pt x="968" y="234"/>
                    </a:cubicBezTo>
                    <a:close/>
                    <a:moveTo>
                      <a:pt x="901" y="0"/>
                    </a:moveTo>
                    <a:cubicBezTo>
                      <a:pt x="801" y="0"/>
                      <a:pt x="668" y="0"/>
                      <a:pt x="568" y="34"/>
                    </a:cubicBezTo>
                    <a:cubicBezTo>
                      <a:pt x="501" y="67"/>
                      <a:pt x="401" y="101"/>
                      <a:pt x="334" y="201"/>
                    </a:cubicBezTo>
                    <a:cubicBezTo>
                      <a:pt x="234" y="301"/>
                      <a:pt x="201" y="367"/>
                      <a:pt x="168" y="434"/>
                    </a:cubicBezTo>
                    <a:cubicBezTo>
                      <a:pt x="134" y="534"/>
                      <a:pt x="67" y="668"/>
                      <a:pt x="67" y="801"/>
                    </a:cubicBezTo>
                    <a:cubicBezTo>
                      <a:pt x="67" y="901"/>
                      <a:pt x="34" y="1035"/>
                      <a:pt x="34" y="1168"/>
                    </a:cubicBezTo>
                    <a:lnTo>
                      <a:pt x="34" y="1635"/>
                    </a:lnTo>
                    <a:cubicBezTo>
                      <a:pt x="34" y="1735"/>
                      <a:pt x="1" y="1868"/>
                      <a:pt x="1" y="2002"/>
                    </a:cubicBezTo>
                    <a:cubicBezTo>
                      <a:pt x="1" y="2102"/>
                      <a:pt x="1" y="2202"/>
                      <a:pt x="34" y="2335"/>
                    </a:cubicBezTo>
                    <a:cubicBezTo>
                      <a:pt x="67" y="2469"/>
                      <a:pt x="67" y="2536"/>
                      <a:pt x="134" y="2602"/>
                    </a:cubicBezTo>
                    <a:lnTo>
                      <a:pt x="234" y="2869"/>
                    </a:lnTo>
                    <a:cubicBezTo>
                      <a:pt x="301" y="2936"/>
                      <a:pt x="368" y="3036"/>
                      <a:pt x="401" y="3069"/>
                    </a:cubicBezTo>
                    <a:cubicBezTo>
                      <a:pt x="468" y="3136"/>
                      <a:pt x="534" y="3169"/>
                      <a:pt x="635" y="3203"/>
                    </a:cubicBezTo>
                    <a:cubicBezTo>
                      <a:pt x="701" y="3236"/>
                      <a:pt x="801" y="3236"/>
                      <a:pt x="901" y="3236"/>
                    </a:cubicBezTo>
                    <a:cubicBezTo>
                      <a:pt x="1001" y="3236"/>
                      <a:pt x="1135" y="3236"/>
                      <a:pt x="1202" y="3203"/>
                    </a:cubicBezTo>
                    <a:cubicBezTo>
                      <a:pt x="1302" y="3169"/>
                      <a:pt x="1335" y="3169"/>
                      <a:pt x="1402" y="3069"/>
                    </a:cubicBezTo>
                    <a:cubicBezTo>
                      <a:pt x="1502" y="3003"/>
                      <a:pt x="1535" y="2969"/>
                      <a:pt x="1569" y="2869"/>
                    </a:cubicBezTo>
                    <a:lnTo>
                      <a:pt x="1702" y="2602"/>
                    </a:lnTo>
                    <a:cubicBezTo>
                      <a:pt x="1735" y="2536"/>
                      <a:pt x="1735" y="2469"/>
                      <a:pt x="1802" y="2335"/>
                    </a:cubicBezTo>
                    <a:cubicBezTo>
                      <a:pt x="1835" y="2202"/>
                      <a:pt x="1835" y="2102"/>
                      <a:pt x="1835" y="2002"/>
                    </a:cubicBezTo>
                    <a:lnTo>
                      <a:pt x="1835" y="1635"/>
                    </a:lnTo>
                    <a:lnTo>
                      <a:pt x="1835" y="1235"/>
                    </a:lnTo>
                    <a:cubicBezTo>
                      <a:pt x="1835" y="1135"/>
                      <a:pt x="1835" y="1035"/>
                      <a:pt x="1802" y="901"/>
                    </a:cubicBezTo>
                    <a:cubicBezTo>
                      <a:pt x="1735" y="801"/>
                      <a:pt x="1735" y="701"/>
                      <a:pt x="1702" y="634"/>
                    </a:cubicBezTo>
                    <a:lnTo>
                      <a:pt x="1569" y="367"/>
                    </a:lnTo>
                    <a:cubicBezTo>
                      <a:pt x="1535" y="301"/>
                      <a:pt x="1468" y="201"/>
                      <a:pt x="1402" y="167"/>
                    </a:cubicBezTo>
                    <a:cubicBezTo>
                      <a:pt x="1368" y="101"/>
                      <a:pt x="1302" y="67"/>
                      <a:pt x="1202" y="34"/>
                    </a:cubicBezTo>
                    <a:cubicBezTo>
                      <a:pt x="1135" y="0"/>
                      <a:pt x="1035" y="0"/>
                      <a:pt x="9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2" name="Google Shape;2272;p7"/>
              <p:cNvSpPr/>
              <p:nvPr/>
            </p:nvSpPr>
            <p:spPr>
              <a:xfrm>
                <a:off x="5286984" y="3379476"/>
                <a:ext cx="38836" cy="67046"/>
              </a:xfrm>
              <a:custGeom>
                <a:avLst/>
                <a:gdLst/>
                <a:ahLst/>
                <a:cxnLst/>
                <a:rect l="l" t="t" r="r" b="b"/>
                <a:pathLst>
                  <a:path w="1836" h="3170" extrusionOk="0">
                    <a:moveTo>
                      <a:pt x="934" y="301"/>
                    </a:moveTo>
                    <a:cubicBezTo>
                      <a:pt x="1101" y="301"/>
                      <a:pt x="1268" y="334"/>
                      <a:pt x="1368" y="401"/>
                    </a:cubicBezTo>
                    <a:cubicBezTo>
                      <a:pt x="1435" y="501"/>
                      <a:pt x="1502" y="634"/>
                      <a:pt x="1502" y="801"/>
                    </a:cubicBezTo>
                    <a:cubicBezTo>
                      <a:pt x="1502" y="901"/>
                      <a:pt x="1401" y="1035"/>
                      <a:pt x="1335" y="1168"/>
                    </a:cubicBezTo>
                    <a:cubicBezTo>
                      <a:pt x="1235" y="1268"/>
                      <a:pt x="1135" y="1368"/>
                      <a:pt x="968" y="1401"/>
                    </a:cubicBezTo>
                    <a:cubicBezTo>
                      <a:pt x="901" y="1385"/>
                      <a:pt x="876" y="1385"/>
                      <a:pt x="859" y="1385"/>
                    </a:cubicBezTo>
                    <a:cubicBezTo>
                      <a:pt x="843" y="1385"/>
                      <a:pt x="834" y="1385"/>
                      <a:pt x="801" y="1368"/>
                    </a:cubicBezTo>
                    <a:cubicBezTo>
                      <a:pt x="701" y="1335"/>
                      <a:pt x="634" y="1268"/>
                      <a:pt x="568" y="1235"/>
                    </a:cubicBezTo>
                    <a:cubicBezTo>
                      <a:pt x="534" y="1201"/>
                      <a:pt x="501" y="1168"/>
                      <a:pt x="434" y="1068"/>
                    </a:cubicBezTo>
                    <a:cubicBezTo>
                      <a:pt x="401" y="1001"/>
                      <a:pt x="401" y="901"/>
                      <a:pt x="401" y="834"/>
                    </a:cubicBezTo>
                    <a:cubicBezTo>
                      <a:pt x="401" y="734"/>
                      <a:pt x="401" y="668"/>
                      <a:pt x="434" y="568"/>
                    </a:cubicBezTo>
                    <a:cubicBezTo>
                      <a:pt x="501" y="501"/>
                      <a:pt x="534" y="434"/>
                      <a:pt x="568" y="401"/>
                    </a:cubicBezTo>
                    <a:cubicBezTo>
                      <a:pt x="601" y="367"/>
                      <a:pt x="701" y="367"/>
                      <a:pt x="734" y="334"/>
                    </a:cubicBezTo>
                    <a:cubicBezTo>
                      <a:pt x="801" y="301"/>
                      <a:pt x="868" y="301"/>
                      <a:pt x="934" y="301"/>
                    </a:cubicBezTo>
                    <a:close/>
                    <a:moveTo>
                      <a:pt x="834" y="1702"/>
                    </a:moveTo>
                    <a:cubicBezTo>
                      <a:pt x="901" y="1735"/>
                      <a:pt x="1001" y="1735"/>
                      <a:pt x="1035" y="1768"/>
                    </a:cubicBezTo>
                    <a:cubicBezTo>
                      <a:pt x="1068" y="1835"/>
                      <a:pt x="1135" y="1868"/>
                      <a:pt x="1201" y="1902"/>
                    </a:cubicBezTo>
                    <a:cubicBezTo>
                      <a:pt x="1301" y="1969"/>
                      <a:pt x="1335" y="2002"/>
                      <a:pt x="1368" y="2035"/>
                    </a:cubicBezTo>
                    <a:cubicBezTo>
                      <a:pt x="1401" y="2069"/>
                      <a:pt x="1401" y="2169"/>
                      <a:pt x="1468" y="2202"/>
                    </a:cubicBezTo>
                    <a:cubicBezTo>
                      <a:pt x="1502" y="2235"/>
                      <a:pt x="1502" y="2335"/>
                      <a:pt x="1502" y="2402"/>
                    </a:cubicBezTo>
                    <a:cubicBezTo>
                      <a:pt x="1502" y="2602"/>
                      <a:pt x="1468" y="2736"/>
                      <a:pt x="1335" y="2836"/>
                    </a:cubicBezTo>
                    <a:cubicBezTo>
                      <a:pt x="1201" y="2903"/>
                      <a:pt x="1035" y="2936"/>
                      <a:pt x="868" y="2936"/>
                    </a:cubicBezTo>
                    <a:cubicBezTo>
                      <a:pt x="668" y="2936"/>
                      <a:pt x="534" y="2936"/>
                      <a:pt x="401" y="2869"/>
                    </a:cubicBezTo>
                    <a:cubicBezTo>
                      <a:pt x="301" y="2802"/>
                      <a:pt x="234" y="2602"/>
                      <a:pt x="234" y="2469"/>
                    </a:cubicBezTo>
                    <a:cubicBezTo>
                      <a:pt x="234" y="2169"/>
                      <a:pt x="467" y="1902"/>
                      <a:pt x="834" y="1702"/>
                    </a:cubicBezTo>
                    <a:close/>
                    <a:moveTo>
                      <a:pt x="901" y="0"/>
                    </a:moveTo>
                    <a:cubicBezTo>
                      <a:pt x="734" y="0"/>
                      <a:pt x="568" y="34"/>
                      <a:pt x="467" y="67"/>
                    </a:cubicBezTo>
                    <a:cubicBezTo>
                      <a:pt x="334" y="134"/>
                      <a:pt x="201" y="201"/>
                      <a:pt x="134" y="334"/>
                    </a:cubicBezTo>
                    <a:cubicBezTo>
                      <a:pt x="34" y="467"/>
                      <a:pt x="0" y="568"/>
                      <a:pt x="0" y="734"/>
                    </a:cubicBezTo>
                    <a:cubicBezTo>
                      <a:pt x="0" y="968"/>
                      <a:pt x="67" y="1035"/>
                      <a:pt x="201" y="1168"/>
                    </a:cubicBezTo>
                    <a:cubicBezTo>
                      <a:pt x="334" y="1301"/>
                      <a:pt x="467" y="1401"/>
                      <a:pt x="634" y="1502"/>
                    </a:cubicBezTo>
                    <a:cubicBezTo>
                      <a:pt x="401" y="1568"/>
                      <a:pt x="301" y="1702"/>
                      <a:pt x="167" y="1868"/>
                    </a:cubicBezTo>
                    <a:cubicBezTo>
                      <a:pt x="34" y="2035"/>
                      <a:pt x="0" y="2202"/>
                      <a:pt x="0" y="2369"/>
                    </a:cubicBezTo>
                    <a:cubicBezTo>
                      <a:pt x="0" y="2636"/>
                      <a:pt x="67" y="2836"/>
                      <a:pt x="234" y="2969"/>
                    </a:cubicBezTo>
                    <a:cubicBezTo>
                      <a:pt x="401" y="3069"/>
                      <a:pt x="668" y="3169"/>
                      <a:pt x="901" y="3169"/>
                    </a:cubicBezTo>
                    <a:cubicBezTo>
                      <a:pt x="1035" y="3169"/>
                      <a:pt x="1168" y="3136"/>
                      <a:pt x="1235" y="3136"/>
                    </a:cubicBezTo>
                    <a:cubicBezTo>
                      <a:pt x="1335" y="3136"/>
                      <a:pt x="1468" y="3069"/>
                      <a:pt x="1535" y="3003"/>
                    </a:cubicBezTo>
                    <a:cubicBezTo>
                      <a:pt x="1635" y="2903"/>
                      <a:pt x="1702" y="2836"/>
                      <a:pt x="1735" y="2736"/>
                    </a:cubicBezTo>
                    <a:cubicBezTo>
                      <a:pt x="1802" y="2669"/>
                      <a:pt x="1835" y="2536"/>
                      <a:pt x="1835" y="2402"/>
                    </a:cubicBezTo>
                    <a:cubicBezTo>
                      <a:pt x="1835" y="2202"/>
                      <a:pt x="1735" y="2002"/>
                      <a:pt x="1668" y="1868"/>
                    </a:cubicBezTo>
                    <a:cubicBezTo>
                      <a:pt x="1568" y="1735"/>
                      <a:pt x="1401" y="1635"/>
                      <a:pt x="1235" y="1535"/>
                    </a:cubicBezTo>
                    <a:cubicBezTo>
                      <a:pt x="1401" y="1468"/>
                      <a:pt x="1535" y="1335"/>
                      <a:pt x="1668" y="1201"/>
                    </a:cubicBezTo>
                    <a:cubicBezTo>
                      <a:pt x="1802" y="1068"/>
                      <a:pt x="1835" y="901"/>
                      <a:pt x="1835" y="734"/>
                    </a:cubicBezTo>
                    <a:cubicBezTo>
                      <a:pt x="1835" y="568"/>
                      <a:pt x="1802" y="467"/>
                      <a:pt x="1702" y="334"/>
                    </a:cubicBezTo>
                    <a:cubicBezTo>
                      <a:pt x="1635" y="201"/>
                      <a:pt x="1535" y="101"/>
                      <a:pt x="1368" y="67"/>
                    </a:cubicBezTo>
                    <a:cubicBezTo>
                      <a:pt x="1201" y="34"/>
                      <a:pt x="1068" y="0"/>
                      <a:pt x="9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73" name="Google Shape;2273;p7"/>
            <p:cNvSpPr/>
            <p:nvPr/>
          </p:nvSpPr>
          <p:spPr>
            <a:xfrm>
              <a:off x="3409425" y="3339598"/>
              <a:ext cx="1133901" cy="132674"/>
            </a:xfrm>
            <a:custGeom>
              <a:avLst/>
              <a:gdLst/>
              <a:ahLst/>
              <a:cxnLst/>
              <a:rect l="l" t="t" r="r" b="b"/>
              <a:pathLst>
                <a:path w="53606" h="6273" extrusionOk="0">
                  <a:moveTo>
                    <a:pt x="1034" y="1"/>
                  </a:moveTo>
                  <a:cubicBezTo>
                    <a:pt x="434" y="1"/>
                    <a:pt x="0" y="468"/>
                    <a:pt x="0" y="1068"/>
                  </a:cubicBezTo>
                  <a:lnTo>
                    <a:pt x="0" y="5238"/>
                  </a:lnTo>
                  <a:cubicBezTo>
                    <a:pt x="0" y="5805"/>
                    <a:pt x="434" y="6272"/>
                    <a:pt x="1034" y="6272"/>
                  </a:cubicBezTo>
                  <a:lnTo>
                    <a:pt x="52571" y="6272"/>
                  </a:lnTo>
                  <a:cubicBezTo>
                    <a:pt x="53105" y="6272"/>
                    <a:pt x="53605" y="5805"/>
                    <a:pt x="53572" y="5238"/>
                  </a:cubicBezTo>
                  <a:lnTo>
                    <a:pt x="53572" y="1068"/>
                  </a:lnTo>
                  <a:cubicBezTo>
                    <a:pt x="53572" y="468"/>
                    <a:pt x="53105" y="1"/>
                    <a:pt x="5253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74" name="Google Shape;2274;p7"/>
            <p:cNvGrpSpPr/>
            <p:nvPr/>
          </p:nvGrpSpPr>
          <p:grpSpPr>
            <a:xfrm>
              <a:off x="3445405" y="3371703"/>
              <a:ext cx="472758" cy="68463"/>
              <a:chOff x="3445405" y="3379476"/>
              <a:chExt cx="472758" cy="68463"/>
            </a:xfrm>
          </p:grpSpPr>
          <p:sp>
            <p:nvSpPr>
              <p:cNvPr id="2275" name="Google Shape;2275;p7"/>
              <p:cNvSpPr/>
              <p:nvPr/>
            </p:nvSpPr>
            <p:spPr>
              <a:xfrm>
                <a:off x="3445405" y="3380174"/>
                <a:ext cx="42347" cy="66348"/>
              </a:xfrm>
              <a:custGeom>
                <a:avLst/>
                <a:gdLst/>
                <a:ahLst/>
                <a:cxnLst/>
                <a:rect l="l" t="t" r="r" b="b"/>
                <a:pathLst>
                  <a:path w="2002" h="3137" extrusionOk="0">
                    <a:moveTo>
                      <a:pt x="0" y="1"/>
                    </a:moveTo>
                    <a:lnTo>
                      <a:pt x="0" y="268"/>
                    </a:lnTo>
                    <a:lnTo>
                      <a:pt x="834" y="268"/>
                    </a:lnTo>
                    <a:lnTo>
                      <a:pt x="834" y="3136"/>
                    </a:lnTo>
                    <a:lnTo>
                      <a:pt x="1168" y="3136"/>
                    </a:lnTo>
                    <a:lnTo>
                      <a:pt x="1168" y="268"/>
                    </a:lnTo>
                    <a:lnTo>
                      <a:pt x="2002" y="268"/>
                    </a:lnTo>
                    <a:lnTo>
                      <a:pt x="200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6" name="Google Shape;2276;p7"/>
              <p:cNvSpPr/>
              <p:nvPr/>
            </p:nvSpPr>
            <p:spPr>
              <a:xfrm>
                <a:off x="3512437" y="3379476"/>
                <a:ext cx="47297" cy="68463"/>
              </a:xfrm>
              <a:custGeom>
                <a:avLst/>
                <a:gdLst/>
                <a:ahLst/>
                <a:cxnLst/>
                <a:rect l="l" t="t" r="r" b="b"/>
                <a:pathLst>
                  <a:path w="2236" h="3237" extrusionOk="0">
                    <a:moveTo>
                      <a:pt x="1034" y="234"/>
                    </a:moveTo>
                    <a:cubicBezTo>
                      <a:pt x="1335" y="234"/>
                      <a:pt x="1535" y="334"/>
                      <a:pt x="1668" y="534"/>
                    </a:cubicBezTo>
                    <a:cubicBezTo>
                      <a:pt x="1802" y="734"/>
                      <a:pt x="1835" y="1068"/>
                      <a:pt x="1835" y="1568"/>
                    </a:cubicBezTo>
                    <a:cubicBezTo>
                      <a:pt x="1835" y="2069"/>
                      <a:pt x="1802" y="2402"/>
                      <a:pt x="1668" y="2636"/>
                    </a:cubicBezTo>
                    <a:cubicBezTo>
                      <a:pt x="1535" y="2836"/>
                      <a:pt x="1335" y="2903"/>
                      <a:pt x="1034" y="2903"/>
                    </a:cubicBezTo>
                    <a:cubicBezTo>
                      <a:pt x="734" y="2903"/>
                      <a:pt x="534" y="2836"/>
                      <a:pt x="401" y="2636"/>
                    </a:cubicBezTo>
                    <a:cubicBezTo>
                      <a:pt x="334" y="2402"/>
                      <a:pt x="234" y="2069"/>
                      <a:pt x="234" y="1568"/>
                    </a:cubicBezTo>
                    <a:cubicBezTo>
                      <a:pt x="234" y="1068"/>
                      <a:pt x="267" y="734"/>
                      <a:pt x="401" y="534"/>
                    </a:cubicBezTo>
                    <a:cubicBezTo>
                      <a:pt x="534" y="334"/>
                      <a:pt x="734" y="234"/>
                      <a:pt x="1034" y="234"/>
                    </a:cubicBezTo>
                    <a:close/>
                    <a:moveTo>
                      <a:pt x="1068" y="0"/>
                    </a:moveTo>
                    <a:cubicBezTo>
                      <a:pt x="901" y="0"/>
                      <a:pt x="734" y="34"/>
                      <a:pt x="634" y="67"/>
                    </a:cubicBezTo>
                    <a:cubicBezTo>
                      <a:pt x="467" y="134"/>
                      <a:pt x="467" y="201"/>
                      <a:pt x="367" y="301"/>
                    </a:cubicBezTo>
                    <a:cubicBezTo>
                      <a:pt x="300" y="367"/>
                      <a:pt x="234" y="434"/>
                      <a:pt x="167" y="634"/>
                    </a:cubicBezTo>
                    <a:cubicBezTo>
                      <a:pt x="67" y="801"/>
                      <a:pt x="67" y="968"/>
                      <a:pt x="34" y="1068"/>
                    </a:cubicBezTo>
                    <a:cubicBezTo>
                      <a:pt x="0" y="1201"/>
                      <a:pt x="0" y="1401"/>
                      <a:pt x="0" y="1635"/>
                    </a:cubicBezTo>
                    <a:cubicBezTo>
                      <a:pt x="0" y="1835"/>
                      <a:pt x="34" y="2002"/>
                      <a:pt x="34" y="2169"/>
                    </a:cubicBezTo>
                    <a:cubicBezTo>
                      <a:pt x="34" y="2335"/>
                      <a:pt x="67" y="2502"/>
                      <a:pt x="134" y="2636"/>
                    </a:cubicBezTo>
                    <a:cubicBezTo>
                      <a:pt x="167" y="2736"/>
                      <a:pt x="234" y="2869"/>
                      <a:pt x="334" y="2969"/>
                    </a:cubicBezTo>
                    <a:cubicBezTo>
                      <a:pt x="401" y="3036"/>
                      <a:pt x="534" y="3136"/>
                      <a:pt x="667" y="3169"/>
                    </a:cubicBezTo>
                    <a:cubicBezTo>
                      <a:pt x="801" y="3203"/>
                      <a:pt x="968" y="3236"/>
                      <a:pt x="1134" y="3236"/>
                    </a:cubicBezTo>
                    <a:cubicBezTo>
                      <a:pt x="1301" y="3236"/>
                      <a:pt x="1401" y="3203"/>
                      <a:pt x="1568" y="3169"/>
                    </a:cubicBezTo>
                    <a:cubicBezTo>
                      <a:pt x="1735" y="3136"/>
                      <a:pt x="1835" y="3036"/>
                      <a:pt x="1902" y="2969"/>
                    </a:cubicBezTo>
                    <a:cubicBezTo>
                      <a:pt x="2002" y="2869"/>
                      <a:pt x="2068" y="2802"/>
                      <a:pt x="2135" y="2636"/>
                    </a:cubicBezTo>
                    <a:cubicBezTo>
                      <a:pt x="2168" y="2469"/>
                      <a:pt x="2168" y="2302"/>
                      <a:pt x="2202" y="2169"/>
                    </a:cubicBezTo>
                    <a:cubicBezTo>
                      <a:pt x="2235" y="2035"/>
                      <a:pt x="2235" y="1835"/>
                      <a:pt x="2235" y="1635"/>
                    </a:cubicBezTo>
                    <a:cubicBezTo>
                      <a:pt x="2235" y="1401"/>
                      <a:pt x="2235" y="1235"/>
                      <a:pt x="2202" y="1068"/>
                    </a:cubicBezTo>
                    <a:cubicBezTo>
                      <a:pt x="2168" y="901"/>
                      <a:pt x="2135" y="734"/>
                      <a:pt x="2068" y="634"/>
                    </a:cubicBezTo>
                    <a:cubicBezTo>
                      <a:pt x="2035" y="501"/>
                      <a:pt x="1968" y="367"/>
                      <a:pt x="1868" y="301"/>
                    </a:cubicBezTo>
                    <a:cubicBezTo>
                      <a:pt x="1768" y="201"/>
                      <a:pt x="1668" y="101"/>
                      <a:pt x="1535" y="67"/>
                    </a:cubicBezTo>
                    <a:cubicBezTo>
                      <a:pt x="1401" y="34"/>
                      <a:pt x="1234" y="0"/>
                      <a:pt x="10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7" name="Google Shape;2277;p7"/>
              <p:cNvSpPr/>
              <p:nvPr/>
            </p:nvSpPr>
            <p:spPr>
              <a:xfrm>
                <a:off x="3587233" y="3380174"/>
                <a:ext cx="42347" cy="67765"/>
              </a:xfrm>
              <a:custGeom>
                <a:avLst/>
                <a:gdLst/>
                <a:ahLst/>
                <a:cxnLst/>
                <a:rect l="l" t="t" r="r" b="b"/>
                <a:pathLst>
                  <a:path w="2002" h="3204" extrusionOk="0">
                    <a:moveTo>
                      <a:pt x="1134" y="301"/>
                    </a:moveTo>
                    <a:cubicBezTo>
                      <a:pt x="1168" y="301"/>
                      <a:pt x="1234" y="301"/>
                      <a:pt x="1301" y="334"/>
                    </a:cubicBezTo>
                    <a:cubicBezTo>
                      <a:pt x="1334" y="368"/>
                      <a:pt x="1368" y="368"/>
                      <a:pt x="1434" y="434"/>
                    </a:cubicBezTo>
                    <a:cubicBezTo>
                      <a:pt x="1468" y="468"/>
                      <a:pt x="1501" y="501"/>
                      <a:pt x="1501" y="535"/>
                    </a:cubicBezTo>
                    <a:cubicBezTo>
                      <a:pt x="1501" y="601"/>
                      <a:pt x="1535" y="668"/>
                      <a:pt x="1535" y="701"/>
                    </a:cubicBezTo>
                    <a:lnTo>
                      <a:pt x="1535" y="935"/>
                    </a:lnTo>
                    <a:cubicBezTo>
                      <a:pt x="1535" y="1002"/>
                      <a:pt x="1635" y="1102"/>
                      <a:pt x="1601" y="1168"/>
                    </a:cubicBezTo>
                    <a:cubicBezTo>
                      <a:pt x="1535" y="1268"/>
                      <a:pt x="1535" y="1302"/>
                      <a:pt x="1501" y="1335"/>
                    </a:cubicBezTo>
                    <a:lnTo>
                      <a:pt x="1368" y="1469"/>
                    </a:lnTo>
                    <a:cubicBezTo>
                      <a:pt x="1334" y="1502"/>
                      <a:pt x="1268" y="1502"/>
                      <a:pt x="1168" y="1535"/>
                    </a:cubicBezTo>
                    <a:cubicBezTo>
                      <a:pt x="1101" y="1602"/>
                      <a:pt x="1001" y="1602"/>
                      <a:pt x="934" y="1602"/>
                    </a:cubicBezTo>
                    <a:lnTo>
                      <a:pt x="367" y="1602"/>
                    </a:lnTo>
                    <a:lnTo>
                      <a:pt x="367" y="301"/>
                    </a:lnTo>
                    <a:close/>
                    <a:moveTo>
                      <a:pt x="0" y="1"/>
                    </a:moveTo>
                    <a:lnTo>
                      <a:pt x="0" y="3136"/>
                    </a:lnTo>
                    <a:lnTo>
                      <a:pt x="300" y="3136"/>
                    </a:lnTo>
                    <a:lnTo>
                      <a:pt x="300" y="1735"/>
                    </a:lnTo>
                    <a:lnTo>
                      <a:pt x="967" y="1735"/>
                    </a:lnTo>
                    <a:cubicBezTo>
                      <a:pt x="1168" y="2169"/>
                      <a:pt x="1434" y="2669"/>
                      <a:pt x="1768" y="3203"/>
                    </a:cubicBezTo>
                    <a:lnTo>
                      <a:pt x="2002" y="3036"/>
                    </a:lnTo>
                    <a:lnTo>
                      <a:pt x="1868" y="2803"/>
                    </a:lnTo>
                    <a:cubicBezTo>
                      <a:pt x="1801" y="2669"/>
                      <a:pt x="1668" y="2503"/>
                      <a:pt x="1535" y="2269"/>
                    </a:cubicBezTo>
                    <a:lnTo>
                      <a:pt x="1268" y="1669"/>
                    </a:lnTo>
                    <a:cubicBezTo>
                      <a:pt x="1468" y="1635"/>
                      <a:pt x="1568" y="1535"/>
                      <a:pt x="1701" y="1435"/>
                    </a:cubicBezTo>
                    <a:cubicBezTo>
                      <a:pt x="1835" y="1302"/>
                      <a:pt x="1868" y="1135"/>
                      <a:pt x="1868" y="868"/>
                    </a:cubicBezTo>
                    <a:cubicBezTo>
                      <a:pt x="1868" y="768"/>
                      <a:pt x="1868" y="668"/>
                      <a:pt x="1835" y="535"/>
                    </a:cubicBezTo>
                    <a:cubicBezTo>
                      <a:pt x="1801" y="401"/>
                      <a:pt x="1735" y="368"/>
                      <a:pt x="1701" y="301"/>
                    </a:cubicBezTo>
                    <a:cubicBezTo>
                      <a:pt x="1668" y="201"/>
                      <a:pt x="1635" y="168"/>
                      <a:pt x="1535" y="134"/>
                    </a:cubicBezTo>
                    <a:cubicBezTo>
                      <a:pt x="1468" y="101"/>
                      <a:pt x="1368" y="34"/>
                      <a:pt x="1301" y="34"/>
                    </a:cubicBezTo>
                    <a:cubicBezTo>
                      <a:pt x="1201" y="34"/>
                      <a:pt x="1101" y="1"/>
                      <a:pt x="10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8" name="Google Shape;2278;p7"/>
              <p:cNvSpPr/>
              <p:nvPr/>
            </p:nvSpPr>
            <p:spPr>
              <a:xfrm>
                <a:off x="3656380" y="3379476"/>
                <a:ext cx="47297" cy="68463"/>
              </a:xfrm>
              <a:custGeom>
                <a:avLst/>
                <a:gdLst/>
                <a:ahLst/>
                <a:cxnLst/>
                <a:rect l="l" t="t" r="r" b="b"/>
                <a:pathLst>
                  <a:path w="2236" h="3237" extrusionOk="0">
                    <a:moveTo>
                      <a:pt x="1068" y="234"/>
                    </a:moveTo>
                    <a:cubicBezTo>
                      <a:pt x="1368" y="234"/>
                      <a:pt x="1568" y="334"/>
                      <a:pt x="1701" y="534"/>
                    </a:cubicBezTo>
                    <a:cubicBezTo>
                      <a:pt x="1835" y="734"/>
                      <a:pt x="1868" y="1068"/>
                      <a:pt x="1868" y="1568"/>
                    </a:cubicBezTo>
                    <a:cubicBezTo>
                      <a:pt x="1868" y="2069"/>
                      <a:pt x="1835" y="2402"/>
                      <a:pt x="1701" y="2636"/>
                    </a:cubicBezTo>
                    <a:cubicBezTo>
                      <a:pt x="1568" y="2836"/>
                      <a:pt x="1368" y="2903"/>
                      <a:pt x="1068" y="2903"/>
                    </a:cubicBezTo>
                    <a:cubicBezTo>
                      <a:pt x="767" y="2903"/>
                      <a:pt x="567" y="2836"/>
                      <a:pt x="434" y="2636"/>
                    </a:cubicBezTo>
                    <a:cubicBezTo>
                      <a:pt x="334" y="2402"/>
                      <a:pt x="267" y="2069"/>
                      <a:pt x="267" y="1568"/>
                    </a:cubicBezTo>
                    <a:cubicBezTo>
                      <a:pt x="267" y="1068"/>
                      <a:pt x="334" y="734"/>
                      <a:pt x="434" y="534"/>
                    </a:cubicBezTo>
                    <a:cubicBezTo>
                      <a:pt x="567" y="334"/>
                      <a:pt x="767" y="234"/>
                      <a:pt x="1068" y="234"/>
                    </a:cubicBezTo>
                    <a:close/>
                    <a:moveTo>
                      <a:pt x="1068" y="0"/>
                    </a:moveTo>
                    <a:cubicBezTo>
                      <a:pt x="901" y="0"/>
                      <a:pt x="734" y="34"/>
                      <a:pt x="601" y="67"/>
                    </a:cubicBezTo>
                    <a:cubicBezTo>
                      <a:pt x="500" y="134"/>
                      <a:pt x="434" y="201"/>
                      <a:pt x="367" y="301"/>
                    </a:cubicBezTo>
                    <a:cubicBezTo>
                      <a:pt x="267" y="367"/>
                      <a:pt x="234" y="434"/>
                      <a:pt x="167" y="634"/>
                    </a:cubicBezTo>
                    <a:cubicBezTo>
                      <a:pt x="67" y="801"/>
                      <a:pt x="67" y="968"/>
                      <a:pt x="33" y="1068"/>
                    </a:cubicBezTo>
                    <a:cubicBezTo>
                      <a:pt x="0" y="1201"/>
                      <a:pt x="0" y="1401"/>
                      <a:pt x="0" y="1635"/>
                    </a:cubicBezTo>
                    <a:cubicBezTo>
                      <a:pt x="0" y="1835"/>
                      <a:pt x="33" y="2002"/>
                      <a:pt x="33" y="2169"/>
                    </a:cubicBezTo>
                    <a:cubicBezTo>
                      <a:pt x="33" y="2335"/>
                      <a:pt x="67" y="2502"/>
                      <a:pt x="100" y="2636"/>
                    </a:cubicBezTo>
                    <a:cubicBezTo>
                      <a:pt x="167" y="2736"/>
                      <a:pt x="234" y="2869"/>
                      <a:pt x="334" y="2969"/>
                    </a:cubicBezTo>
                    <a:cubicBezTo>
                      <a:pt x="400" y="3036"/>
                      <a:pt x="534" y="3136"/>
                      <a:pt x="667" y="3169"/>
                    </a:cubicBezTo>
                    <a:cubicBezTo>
                      <a:pt x="767" y="3203"/>
                      <a:pt x="934" y="3236"/>
                      <a:pt x="1101" y="3236"/>
                    </a:cubicBezTo>
                    <a:cubicBezTo>
                      <a:pt x="1268" y="3236"/>
                      <a:pt x="1401" y="3203"/>
                      <a:pt x="1568" y="3169"/>
                    </a:cubicBezTo>
                    <a:cubicBezTo>
                      <a:pt x="1735" y="3136"/>
                      <a:pt x="1835" y="3036"/>
                      <a:pt x="1901" y="2969"/>
                    </a:cubicBezTo>
                    <a:cubicBezTo>
                      <a:pt x="2002" y="2869"/>
                      <a:pt x="2068" y="2802"/>
                      <a:pt x="2102" y="2636"/>
                    </a:cubicBezTo>
                    <a:cubicBezTo>
                      <a:pt x="2168" y="2469"/>
                      <a:pt x="2168" y="2302"/>
                      <a:pt x="2202" y="2169"/>
                    </a:cubicBezTo>
                    <a:cubicBezTo>
                      <a:pt x="2235" y="2035"/>
                      <a:pt x="2235" y="1835"/>
                      <a:pt x="2235" y="1635"/>
                    </a:cubicBezTo>
                    <a:cubicBezTo>
                      <a:pt x="2235" y="1401"/>
                      <a:pt x="2235" y="1235"/>
                      <a:pt x="2202" y="1068"/>
                    </a:cubicBezTo>
                    <a:cubicBezTo>
                      <a:pt x="2168" y="901"/>
                      <a:pt x="2102" y="734"/>
                      <a:pt x="2068" y="634"/>
                    </a:cubicBezTo>
                    <a:cubicBezTo>
                      <a:pt x="2035" y="501"/>
                      <a:pt x="1935" y="367"/>
                      <a:pt x="1868" y="301"/>
                    </a:cubicBezTo>
                    <a:cubicBezTo>
                      <a:pt x="1768" y="201"/>
                      <a:pt x="1635" y="101"/>
                      <a:pt x="1535" y="67"/>
                    </a:cubicBezTo>
                    <a:cubicBezTo>
                      <a:pt x="1401" y="34"/>
                      <a:pt x="1234" y="0"/>
                      <a:pt x="10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9" name="Google Shape;2279;p7"/>
              <p:cNvSpPr/>
              <p:nvPr/>
            </p:nvSpPr>
            <p:spPr>
              <a:xfrm>
                <a:off x="3731873" y="3380174"/>
                <a:ext cx="45880" cy="66348"/>
              </a:xfrm>
              <a:custGeom>
                <a:avLst/>
                <a:gdLst/>
                <a:ahLst/>
                <a:cxnLst/>
                <a:rect l="l" t="t" r="r" b="b"/>
                <a:pathLst>
                  <a:path w="2169" h="3137" extrusionOk="0">
                    <a:moveTo>
                      <a:pt x="0" y="1"/>
                    </a:moveTo>
                    <a:lnTo>
                      <a:pt x="0" y="3136"/>
                    </a:lnTo>
                    <a:lnTo>
                      <a:pt x="301" y="3136"/>
                    </a:lnTo>
                    <a:lnTo>
                      <a:pt x="301" y="501"/>
                    </a:lnTo>
                    <a:lnTo>
                      <a:pt x="1868" y="3136"/>
                    </a:lnTo>
                    <a:lnTo>
                      <a:pt x="2169" y="3136"/>
                    </a:lnTo>
                    <a:lnTo>
                      <a:pt x="2169" y="1"/>
                    </a:lnTo>
                    <a:lnTo>
                      <a:pt x="1935" y="1"/>
                    </a:lnTo>
                    <a:lnTo>
                      <a:pt x="1935" y="2569"/>
                    </a:lnTo>
                    <a:lnTo>
                      <a:pt x="33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0" name="Google Shape;2280;p7"/>
              <p:cNvSpPr/>
              <p:nvPr/>
            </p:nvSpPr>
            <p:spPr>
              <a:xfrm>
                <a:off x="3803136" y="3380174"/>
                <a:ext cx="42347" cy="66348"/>
              </a:xfrm>
              <a:custGeom>
                <a:avLst/>
                <a:gdLst/>
                <a:ahLst/>
                <a:cxnLst/>
                <a:rect l="l" t="t" r="r" b="b"/>
                <a:pathLst>
                  <a:path w="2002" h="3137" extrusionOk="0">
                    <a:moveTo>
                      <a:pt x="0" y="1"/>
                    </a:moveTo>
                    <a:lnTo>
                      <a:pt x="0" y="268"/>
                    </a:lnTo>
                    <a:lnTo>
                      <a:pt x="834" y="268"/>
                    </a:lnTo>
                    <a:lnTo>
                      <a:pt x="834" y="3136"/>
                    </a:lnTo>
                    <a:lnTo>
                      <a:pt x="1168" y="3136"/>
                    </a:lnTo>
                    <a:lnTo>
                      <a:pt x="1168" y="268"/>
                    </a:lnTo>
                    <a:lnTo>
                      <a:pt x="2002" y="268"/>
                    </a:lnTo>
                    <a:lnTo>
                      <a:pt x="200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1" name="Google Shape;2281;p7"/>
              <p:cNvSpPr/>
              <p:nvPr/>
            </p:nvSpPr>
            <p:spPr>
              <a:xfrm>
                <a:off x="3870168" y="3379476"/>
                <a:ext cx="47995" cy="68463"/>
              </a:xfrm>
              <a:custGeom>
                <a:avLst/>
                <a:gdLst/>
                <a:ahLst/>
                <a:cxnLst/>
                <a:rect l="l" t="t" r="r" b="b"/>
                <a:pathLst>
                  <a:path w="2269" h="3237" extrusionOk="0">
                    <a:moveTo>
                      <a:pt x="1068" y="234"/>
                    </a:moveTo>
                    <a:cubicBezTo>
                      <a:pt x="1335" y="234"/>
                      <a:pt x="1568" y="334"/>
                      <a:pt x="1668" y="534"/>
                    </a:cubicBezTo>
                    <a:cubicBezTo>
                      <a:pt x="1802" y="734"/>
                      <a:pt x="1835" y="1068"/>
                      <a:pt x="1835" y="1568"/>
                    </a:cubicBezTo>
                    <a:cubicBezTo>
                      <a:pt x="1835" y="2069"/>
                      <a:pt x="1802" y="2402"/>
                      <a:pt x="1668" y="2636"/>
                    </a:cubicBezTo>
                    <a:cubicBezTo>
                      <a:pt x="1568" y="2836"/>
                      <a:pt x="1335" y="2903"/>
                      <a:pt x="1068" y="2903"/>
                    </a:cubicBezTo>
                    <a:cubicBezTo>
                      <a:pt x="768" y="2903"/>
                      <a:pt x="567" y="2836"/>
                      <a:pt x="434" y="2636"/>
                    </a:cubicBezTo>
                    <a:cubicBezTo>
                      <a:pt x="334" y="2402"/>
                      <a:pt x="267" y="2069"/>
                      <a:pt x="267" y="1568"/>
                    </a:cubicBezTo>
                    <a:cubicBezTo>
                      <a:pt x="267" y="1068"/>
                      <a:pt x="301" y="734"/>
                      <a:pt x="434" y="534"/>
                    </a:cubicBezTo>
                    <a:cubicBezTo>
                      <a:pt x="567" y="334"/>
                      <a:pt x="768" y="234"/>
                      <a:pt x="1068" y="234"/>
                    </a:cubicBezTo>
                    <a:close/>
                    <a:moveTo>
                      <a:pt x="1101" y="0"/>
                    </a:moveTo>
                    <a:cubicBezTo>
                      <a:pt x="934" y="0"/>
                      <a:pt x="768" y="34"/>
                      <a:pt x="634" y="67"/>
                    </a:cubicBezTo>
                    <a:cubicBezTo>
                      <a:pt x="467" y="134"/>
                      <a:pt x="467" y="201"/>
                      <a:pt x="401" y="301"/>
                    </a:cubicBezTo>
                    <a:cubicBezTo>
                      <a:pt x="301" y="367"/>
                      <a:pt x="267" y="434"/>
                      <a:pt x="167" y="634"/>
                    </a:cubicBezTo>
                    <a:cubicBezTo>
                      <a:pt x="100" y="801"/>
                      <a:pt x="100" y="968"/>
                      <a:pt x="67" y="1068"/>
                    </a:cubicBezTo>
                    <a:cubicBezTo>
                      <a:pt x="0" y="1201"/>
                      <a:pt x="0" y="1401"/>
                      <a:pt x="0" y="1635"/>
                    </a:cubicBezTo>
                    <a:cubicBezTo>
                      <a:pt x="0" y="1835"/>
                      <a:pt x="67" y="2002"/>
                      <a:pt x="67" y="2169"/>
                    </a:cubicBezTo>
                    <a:cubicBezTo>
                      <a:pt x="67" y="2335"/>
                      <a:pt x="100" y="2502"/>
                      <a:pt x="134" y="2636"/>
                    </a:cubicBezTo>
                    <a:cubicBezTo>
                      <a:pt x="167" y="2736"/>
                      <a:pt x="267" y="2869"/>
                      <a:pt x="334" y="2969"/>
                    </a:cubicBezTo>
                    <a:cubicBezTo>
                      <a:pt x="434" y="3036"/>
                      <a:pt x="567" y="3136"/>
                      <a:pt x="667" y="3169"/>
                    </a:cubicBezTo>
                    <a:cubicBezTo>
                      <a:pt x="801" y="3203"/>
                      <a:pt x="968" y="3236"/>
                      <a:pt x="1134" y="3236"/>
                    </a:cubicBezTo>
                    <a:cubicBezTo>
                      <a:pt x="1301" y="3236"/>
                      <a:pt x="1435" y="3203"/>
                      <a:pt x="1601" y="3169"/>
                    </a:cubicBezTo>
                    <a:cubicBezTo>
                      <a:pt x="1768" y="3136"/>
                      <a:pt x="1835" y="3036"/>
                      <a:pt x="1935" y="2969"/>
                    </a:cubicBezTo>
                    <a:cubicBezTo>
                      <a:pt x="2002" y="2869"/>
                      <a:pt x="2102" y="2802"/>
                      <a:pt x="2135" y="2636"/>
                    </a:cubicBezTo>
                    <a:cubicBezTo>
                      <a:pt x="2169" y="2469"/>
                      <a:pt x="2169" y="2302"/>
                      <a:pt x="2235" y="2169"/>
                    </a:cubicBezTo>
                    <a:cubicBezTo>
                      <a:pt x="2269" y="2035"/>
                      <a:pt x="2269" y="1835"/>
                      <a:pt x="2269" y="1635"/>
                    </a:cubicBezTo>
                    <a:cubicBezTo>
                      <a:pt x="2269" y="1401"/>
                      <a:pt x="2269" y="1235"/>
                      <a:pt x="2235" y="1068"/>
                    </a:cubicBezTo>
                    <a:cubicBezTo>
                      <a:pt x="2169" y="901"/>
                      <a:pt x="2135" y="734"/>
                      <a:pt x="2102" y="634"/>
                    </a:cubicBezTo>
                    <a:cubicBezTo>
                      <a:pt x="2068" y="501"/>
                      <a:pt x="1968" y="367"/>
                      <a:pt x="1902" y="301"/>
                    </a:cubicBezTo>
                    <a:cubicBezTo>
                      <a:pt x="1802" y="201"/>
                      <a:pt x="1668" y="101"/>
                      <a:pt x="1568" y="67"/>
                    </a:cubicBezTo>
                    <a:cubicBezTo>
                      <a:pt x="1435" y="34"/>
                      <a:pt x="1268" y="0"/>
                      <a:pt x="11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82" name="Google Shape;2282;p7"/>
            <p:cNvSpPr/>
            <p:nvPr/>
          </p:nvSpPr>
          <p:spPr>
            <a:xfrm>
              <a:off x="5542400" y="3335019"/>
              <a:ext cx="661862" cy="132674"/>
            </a:xfrm>
            <a:custGeom>
              <a:avLst/>
              <a:gdLst/>
              <a:ahLst/>
              <a:cxnLst/>
              <a:rect l="l" t="t" r="r" b="b"/>
              <a:pathLst>
                <a:path w="31290" h="6273" extrusionOk="0">
                  <a:moveTo>
                    <a:pt x="1068" y="1"/>
                  </a:moveTo>
                  <a:cubicBezTo>
                    <a:pt x="468" y="1"/>
                    <a:pt x="1" y="468"/>
                    <a:pt x="1" y="1068"/>
                  </a:cubicBezTo>
                  <a:lnTo>
                    <a:pt x="1" y="5238"/>
                  </a:lnTo>
                  <a:cubicBezTo>
                    <a:pt x="1" y="5805"/>
                    <a:pt x="468" y="6272"/>
                    <a:pt x="1068" y="6272"/>
                  </a:cubicBezTo>
                  <a:lnTo>
                    <a:pt x="30256" y="6272"/>
                  </a:lnTo>
                  <a:cubicBezTo>
                    <a:pt x="30823" y="6272"/>
                    <a:pt x="31290" y="5805"/>
                    <a:pt x="31290" y="5238"/>
                  </a:cubicBezTo>
                  <a:lnTo>
                    <a:pt x="31290" y="1068"/>
                  </a:lnTo>
                  <a:cubicBezTo>
                    <a:pt x="31290" y="468"/>
                    <a:pt x="30823" y="1"/>
                    <a:pt x="3025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3" name="Google Shape;2283;p7"/>
            <p:cNvSpPr/>
            <p:nvPr/>
          </p:nvSpPr>
          <p:spPr>
            <a:xfrm>
              <a:off x="2945148" y="3339957"/>
              <a:ext cx="397265" cy="131955"/>
            </a:xfrm>
            <a:custGeom>
              <a:avLst/>
              <a:gdLst/>
              <a:ahLst/>
              <a:cxnLst/>
              <a:rect l="l" t="t" r="r" b="b"/>
              <a:pathLst>
                <a:path w="18781" h="6239" extrusionOk="0">
                  <a:moveTo>
                    <a:pt x="1034" y="1"/>
                  </a:moveTo>
                  <a:cubicBezTo>
                    <a:pt x="467" y="1"/>
                    <a:pt x="0" y="468"/>
                    <a:pt x="0" y="1035"/>
                  </a:cubicBezTo>
                  <a:lnTo>
                    <a:pt x="0" y="5205"/>
                  </a:lnTo>
                  <a:cubicBezTo>
                    <a:pt x="0" y="5805"/>
                    <a:pt x="467" y="6239"/>
                    <a:pt x="1034" y="6239"/>
                  </a:cubicBezTo>
                  <a:lnTo>
                    <a:pt x="17713" y="6239"/>
                  </a:lnTo>
                  <a:cubicBezTo>
                    <a:pt x="18280" y="6239"/>
                    <a:pt x="18780" y="5805"/>
                    <a:pt x="18780" y="5205"/>
                  </a:cubicBezTo>
                  <a:lnTo>
                    <a:pt x="18780" y="1035"/>
                  </a:lnTo>
                  <a:cubicBezTo>
                    <a:pt x="18780" y="468"/>
                    <a:pt x="18313" y="1"/>
                    <a:pt x="1771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84" name="Google Shape;2284;p7"/>
            <p:cNvGrpSpPr/>
            <p:nvPr/>
          </p:nvGrpSpPr>
          <p:grpSpPr>
            <a:xfrm>
              <a:off x="3005814" y="3371354"/>
              <a:ext cx="270964" cy="69161"/>
              <a:chOff x="3005814" y="3388655"/>
              <a:chExt cx="270964" cy="69161"/>
            </a:xfrm>
          </p:grpSpPr>
          <p:sp>
            <p:nvSpPr>
              <p:cNvPr id="2285" name="Google Shape;2285;p7"/>
              <p:cNvSpPr/>
              <p:nvPr/>
            </p:nvSpPr>
            <p:spPr>
              <a:xfrm>
                <a:off x="3005814" y="3390051"/>
                <a:ext cx="30375" cy="67046"/>
              </a:xfrm>
              <a:custGeom>
                <a:avLst/>
                <a:gdLst/>
                <a:ahLst/>
                <a:cxnLst/>
                <a:rect l="l" t="t" r="r" b="b"/>
                <a:pathLst>
                  <a:path w="1436" h="3170" extrusionOk="0">
                    <a:moveTo>
                      <a:pt x="668" y="1"/>
                    </a:moveTo>
                    <a:lnTo>
                      <a:pt x="1" y="334"/>
                    </a:lnTo>
                    <a:lnTo>
                      <a:pt x="101" y="535"/>
                    </a:lnTo>
                    <a:lnTo>
                      <a:pt x="635" y="301"/>
                    </a:lnTo>
                    <a:lnTo>
                      <a:pt x="635" y="2903"/>
                    </a:lnTo>
                    <a:lnTo>
                      <a:pt x="101" y="2903"/>
                    </a:lnTo>
                    <a:lnTo>
                      <a:pt x="101" y="3170"/>
                    </a:lnTo>
                    <a:lnTo>
                      <a:pt x="1435" y="3170"/>
                    </a:lnTo>
                    <a:lnTo>
                      <a:pt x="1435" y="2903"/>
                    </a:lnTo>
                    <a:lnTo>
                      <a:pt x="968" y="2903"/>
                    </a:lnTo>
                    <a:lnTo>
                      <a:pt x="96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6" name="Google Shape;2286;p7"/>
              <p:cNvSpPr/>
              <p:nvPr/>
            </p:nvSpPr>
            <p:spPr>
              <a:xfrm>
                <a:off x="3064385" y="3390051"/>
                <a:ext cx="36002" cy="67765"/>
              </a:xfrm>
              <a:custGeom>
                <a:avLst/>
                <a:gdLst/>
                <a:ahLst/>
                <a:cxnLst/>
                <a:rect l="l" t="t" r="r" b="b"/>
                <a:pathLst>
                  <a:path w="1702" h="3204" extrusionOk="0">
                    <a:moveTo>
                      <a:pt x="801" y="1"/>
                    </a:moveTo>
                    <a:cubicBezTo>
                      <a:pt x="634" y="1"/>
                      <a:pt x="501" y="34"/>
                      <a:pt x="367" y="34"/>
                    </a:cubicBezTo>
                    <a:cubicBezTo>
                      <a:pt x="234" y="34"/>
                      <a:pt x="134" y="68"/>
                      <a:pt x="0" y="168"/>
                    </a:cubicBezTo>
                    <a:lnTo>
                      <a:pt x="67" y="401"/>
                    </a:lnTo>
                    <a:cubicBezTo>
                      <a:pt x="77" y="396"/>
                      <a:pt x="88" y="394"/>
                      <a:pt x="99" y="394"/>
                    </a:cubicBezTo>
                    <a:cubicBezTo>
                      <a:pt x="144" y="394"/>
                      <a:pt x="196" y="425"/>
                      <a:pt x="243" y="425"/>
                    </a:cubicBezTo>
                    <a:cubicBezTo>
                      <a:pt x="263" y="425"/>
                      <a:pt x="283" y="419"/>
                      <a:pt x="301" y="401"/>
                    </a:cubicBezTo>
                    <a:cubicBezTo>
                      <a:pt x="334" y="368"/>
                      <a:pt x="401" y="368"/>
                      <a:pt x="534" y="334"/>
                    </a:cubicBezTo>
                    <a:cubicBezTo>
                      <a:pt x="668" y="301"/>
                      <a:pt x="801" y="301"/>
                      <a:pt x="868" y="301"/>
                    </a:cubicBezTo>
                    <a:cubicBezTo>
                      <a:pt x="1301" y="301"/>
                      <a:pt x="1502" y="501"/>
                      <a:pt x="1502" y="868"/>
                    </a:cubicBezTo>
                    <a:cubicBezTo>
                      <a:pt x="1502" y="968"/>
                      <a:pt x="1502" y="1035"/>
                      <a:pt x="1468" y="1135"/>
                    </a:cubicBezTo>
                    <a:lnTo>
                      <a:pt x="1335" y="1368"/>
                    </a:lnTo>
                    <a:cubicBezTo>
                      <a:pt x="1301" y="1469"/>
                      <a:pt x="1201" y="1535"/>
                      <a:pt x="1168" y="1569"/>
                    </a:cubicBezTo>
                    <a:lnTo>
                      <a:pt x="968" y="1802"/>
                    </a:lnTo>
                    <a:lnTo>
                      <a:pt x="868" y="1869"/>
                    </a:lnTo>
                    <a:lnTo>
                      <a:pt x="701" y="2036"/>
                    </a:lnTo>
                    <a:cubicBezTo>
                      <a:pt x="668" y="2069"/>
                      <a:pt x="634" y="2169"/>
                      <a:pt x="534" y="2202"/>
                    </a:cubicBezTo>
                    <a:cubicBezTo>
                      <a:pt x="467" y="2236"/>
                      <a:pt x="401" y="2336"/>
                      <a:pt x="367" y="2369"/>
                    </a:cubicBezTo>
                    <a:cubicBezTo>
                      <a:pt x="334" y="2403"/>
                      <a:pt x="334" y="2436"/>
                      <a:pt x="234" y="2536"/>
                    </a:cubicBezTo>
                    <a:cubicBezTo>
                      <a:pt x="167" y="2603"/>
                      <a:pt x="167" y="2703"/>
                      <a:pt x="134" y="2736"/>
                    </a:cubicBezTo>
                    <a:cubicBezTo>
                      <a:pt x="67" y="2803"/>
                      <a:pt x="67" y="2870"/>
                      <a:pt x="34" y="2936"/>
                    </a:cubicBezTo>
                    <a:cubicBezTo>
                      <a:pt x="0" y="3036"/>
                      <a:pt x="0" y="3136"/>
                      <a:pt x="0" y="3203"/>
                    </a:cubicBezTo>
                    <a:lnTo>
                      <a:pt x="1668" y="3203"/>
                    </a:lnTo>
                    <a:lnTo>
                      <a:pt x="1635" y="2936"/>
                    </a:lnTo>
                    <a:lnTo>
                      <a:pt x="334" y="2936"/>
                    </a:lnTo>
                    <a:cubicBezTo>
                      <a:pt x="367" y="2803"/>
                      <a:pt x="467" y="2603"/>
                      <a:pt x="568" y="2436"/>
                    </a:cubicBezTo>
                    <a:lnTo>
                      <a:pt x="968" y="2069"/>
                    </a:lnTo>
                    <a:lnTo>
                      <a:pt x="1068" y="1969"/>
                    </a:lnTo>
                    <a:lnTo>
                      <a:pt x="1201" y="1835"/>
                    </a:lnTo>
                    <a:cubicBezTo>
                      <a:pt x="1235" y="1769"/>
                      <a:pt x="1235" y="1735"/>
                      <a:pt x="1335" y="1702"/>
                    </a:cubicBezTo>
                    <a:cubicBezTo>
                      <a:pt x="1401" y="1669"/>
                      <a:pt x="1468" y="1602"/>
                      <a:pt x="1468" y="1569"/>
                    </a:cubicBezTo>
                    <a:cubicBezTo>
                      <a:pt x="1468" y="1535"/>
                      <a:pt x="1502" y="1502"/>
                      <a:pt x="1535" y="1435"/>
                    </a:cubicBezTo>
                    <a:cubicBezTo>
                      <a:pt x="1568" y="1402"/>
                      <a:pt x="1635" y="1368"/>
                      <a:pt x="1635" y="1335"/>
                    </a:cubicBezTo>
                    <a:cubicBezTo>
                      <a:pt x="1635" y="1268"/>
                      <a:pt x="1668" y="1268"/>
                      <a:pt x="1668" y="1202"/>
                    </a:cubicBezTo>
                    <a:cubicBezTo>
                      <a:pt x="1668" y="1102"/>
                      <a:pt x="1702" y="1068"/>
                      <a:pt x="1702" y="1035"/>
                    </a:cubicBezTo>
                    <a:lnTo>
                      <a:pt x="1702" y="868"/>
                    </a:lnTo>
                    <a:cubicBezTo>
                      <a:pt x="1702" y="601"/>
                      <a:pt x="1568" y="401"/>
                      <a:pt x="1468" y="234"/>
                    </a:cubicBezTo>
                    <a:cubicBezTo>
                      <a:pt x="1335" y="68"/>
                      <a:pt x="1068" y="1"/>
                      <a:pt x="8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7" name="Google Shape;2287;p7"/>
              <p:cNvSpPr/>
              <p:nvPr/>
            </p:nvSpPr>
            <p:spPr>
              <a:xfrm>
                <a:off x="3130719" y="3412639"/>
                <a:ext cx="8482" cy="40925"/>
              </a:xfrm>
              <a:custGeom>
                <a:avLst/>
                <a:gdLst/>
                <a:ahLst/>
                <a:cxnLst/>
                <a:rect l="l" t="t" r="r" b="b"/>
                <a:pathLst>
                  <a:path w="401" h="1935" extrusionOk="0">
                    <a:moveTo>
                      <a:pt x="0" y="0"/>
                    </a:moveTo>
                    <a:lnTo>
                      <a:pt x="0" y="501"/>
                    </a:lnTo>
                    <a:lnTo>
                      <a:pt x="400" y="501"/>
                    </a:lnTo>
                    <a:lnTo>
                      <a:pt x="400" y="0"/>
                    </a:lnTo>
                    <a:close/>
                    <a:moveTo>
                      <a:pt x="0" y="1468"/>
                    </a:moveTo>
                    <a:lnTo>
                      <a:pt x="0" y="1935"/>
                    </a:lnTo>
                    <a:lnTo>
                      <a:pt x="400" y="1935"/>
                    </a:lnTo>
                    <a:lnTo>
                      <a:pt x="400" y="1468"/>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8" name="Google Shape;2288;p7"/>
              <p:cNvSpPr/>
              <p:nvPr/>
            </p:nvSpPr>
            <p:spPr>
              <a:xfrm>
                <a:off x="3170232" y="3388655"/>
                <a:ext cx="38815" cy="69161"/>
              </a:xfrm>
              <a:custGeom>
                <a:avLst/>
                <a:gdLst/>
                <a:ahLst/>
                <a:cxnLst/>
                <a:rect l="l" t="t" r="r" b="b"/>
                <a:pathLst>
                  <a:path w="1835" h="3270" extrusionOk="0">
                    <a:moveTo>
                      <a:pt x="901" y="300"/>
                    </a:moveTo>
                    <a:cubicBezTo>
                      <a:pt x="1034" y="300"/>
                      <a:pt x="1134" y="400"/>
                      <a:pt x="1201" y="434"/>
                    </a:cubicBezTo>
                    <a:cubicBezTo>
                      <a:pt x="1301" y="467"/>
                      <a:pt x="1334" y="467"/>
                      <a:pt x="1368" y="567"/>
                    </a:cubicBezTo>
                    <a:cubicBezTo>
                      <a:pt x="1401" y="634"/>
                      <a:pt x="1434" y="734"/>
                      <a:pt x="1501" y="767"/>
                    </a:cubicBezTo>
                    <a:cubicBezTo>
                      <a:pt x="1534" y="801"/>
                      <a:pt x="1534" y="901"/>
                      <a:pt x="1568" y="1001"/>
                    </a:cubicBezTo>
                    <a:cubicBezTo>
                      <a:pt x="1635" y="1134"/>
                      <a:pt x="1635" y="1268"/>
                      <a:pt x="1635" y="1334"/>
                    </a:cubicBezTo>
                    <a:lnTo>
                      <a:pt x="1635" y="1735"/>
                    </a:lnTo>
                    <a:lnTo>
                      <a:pt x="1635" y="1968"/>
                    </a:lnTo>
                    <a:lnTo>
                      <a:pt x="1635" y="2235"/>
                    </a:lnTo>
                    <a:cubicBezTo>
                      <a:pt x="1635" y="2302"/>
                      <a:pt x="1635" y="2435"/>
                      <a:pt x="1568" y="2469"/>
                    </a:cubicBezTo>
                    <a:cubicBezTo>
                      <a:pt x="1534" y="2535"/>
                      <a:pt x="1534" y="2635"/>
                      <a:pt x="1501" y="2702"/>
                    </a:cubicBezTo>
                    <a:cubicBezTo>
                      <a:pt x="1468" y="2735"/>
                      <a:pt x="1401" y="2802"/>
                      <a:pt x="1368" y="2869"/>
                    </a:cubicBezTo>
                    <a:cubicBezTo>
                      <a:pt x="1334" y="2902"/>
                      <a:pt x="1268" y="2936"/>
                      <a:pt x="1201" y="2969"/>
                    </a:cubicBezTo>
                    <a:cubicBezTo>
                      <a:pt x="1134" y="3036"/>
                      <a:pt x="1034" y="3036"/>
                      <a:pt x="967" y="3036"/>
                    </a:cubicBezTo>
                    <a:cubicBezTo>
                      <a:pt x="867" y="3036"/>
                      <a:pt x="801" y="3036"/>
                      <a:pt x="701" y="2969"/>
                    </a:cubicBezTo>
                    <a:cubicBezTo>
                      <a:pt x="634" y="2936"/>
                      <a:pt x="567" y="2936"/>
                      <a:pt x="534" y="2869"/>
                    </a:cubicBezTo>
                    <a:cubicBezTo>
                      <a:pt x="500" y="2769"/>
                      <a:pt x="467" y="2735"/>
                      <a:pt x="400" y="2635"/>
                    </a:cubicBezTo>
                    <a:cubicBezTo>
                      <a:pt x="367" y="2569"/>
                      <a:pt x="367" y="2469"/>
                      <a:pt x="334" y="2368"/>
                    </a:cubicBezTo>
                    <a:cubicBezTo>
                      <a:pt x="300" y="2235"/>
                      <a:pt x="300" y="2102"/>
                      <a:pt x="300" y="2035"/>
                    </a:cubicBezTo>
                    <a:lnTo>
                      <a:pt x="300" y="1635"/>
                    </a:lnTo>
                    <a:lnTo>
                      <a:pt x="300" y="1368"/>
                    </a:lnTo>
                    <a:lnTo>
                      <a:pt x="300" y="1068"/>
                    </a:lnTo>
                    <a:cubicBezTo>
                      <a:pt x="300" y="967"/>
                      <a:pt x="300" y="901"/>
                      <a:pt x="334" y="801"/>
                    </a:cubicBezTo>
                    <a:cubicBezTo>
                      <a:pt x="367" y="734"/>
                      <a:pt x="367" y="701"/>
                      <a:pt x="400" y="601"/>
                    </a:cubicBezTo>
                    <a:cubicBezTo>
                      <a:pt x="467" y="534"/>
                      <a:pt x="500" y="467"/>
                      <a:pt x="534" y="434"/>
                    </a:cubicBezTo>
                    <a:cubicBezTo>
                      <a:pt x="567" y="400"/>
                      <a:pt x="667" y="400"/>
                      <a:pt x="701" y="367"/>
                    </a:cubicBezTo>
                    <a:cubicBezTo>
                      <a:pt x="734" y="300"/>
                      <a:pt x="834" y="300"/>
                      <a:pt x="901" y="300"/>
                    </a:cubicBezTo>
                    <a:close/>
                    <a:moveTo>
                      <a:pt x="901" y="0"/>
                    </a:moveTo>
                    <a:cubicBezTo>
                      <a:pt x="801" y="0"/>
                      <a:pt x="667" y="33"/>
                      <a:pt x="567" y="67"/>
                    </a:cubicBezTo>
                    <a:cubicBezTo>
                      <a:pt x="500" y="100"/>
                      <a:pt x="400" y="134"/>
                      <a:pt x="334" y="234"/>
                    </a:cubicBezTo>
                    <a:cubicBezTo>
                      <a:pt x="234" y="300"/>
                      <a:pt x="200" y="400"/>
                      <a:pt x="167" y="467"/>
                    </a:cubicBezTo>
                    <a:cubicBezTo>
                      <a:pt x="100" y="567"/>
                      <a:pt x="67" y="701"/>
                      <a:pt x="67" y="801"/>
                    </a:cubicBezTo>
                    <a:cubicBezTo>
                      <a:pt x="67" y="934"/>
                      <a:pt x="33" y="1068"/>
                      <a:pt x="33" y="1201"/>
                    </a:cubicBezTo>
                    <a:lnTo>
                      <a:pt x="33" y="1635"/>
                    </a:lnTo>
                    <a:cubicBezTo>
                      <a:pt x="33" y="1768"/>
                      <a:pt x="0" y="1901"/>
                      <a:pt x="0" y="2035"/>
                    </a:cubicBezTo>
                    <a:cubicBezTo>
                      <a:pt x="0" y="2135"/>
                      <a:pt x="0" y="2235"/>
                      <a:pt x="33" y="2368"/>
                    </a:cubicBezTo>
                    <a:cubicBezTo>
                      <a:pt x="67" y="2469"/>
                      <a:pt x="67" y="2569"/>
                      <a:pt x="100" y="2635"/>
                    </a:cubicBezTo>
                    <a:lnTo>
                      <a:pt x="234" y="2902"/>
                    </a:lnTo>
                    <a:cubicBezTo>
                      <a:pt x="300" y="2969"/>
                      <a:pt x="367" y="3069"/>
                      <a:pt x="400" y="3102"/>
                    </a:cubicBezTo>
                    <a:cubicBezTo>
                      <a:pt x="434" y="3136"/>
                      <a:pt x="534" y="3202"/>
                      <a:pt x="600" y="3236"/>
                    </a:cubicBezTo>
                    <a:cubicBezTo>
                      <a:pt x="701" y="3269"/>
                      <a:pt x="801" y="3269"/>
                      <a:pt x="901" y="3269"/>
                    </a:cubicBezTo>
                    <a:cubicBezTo>
                      <a:pt x="1001" y="3269"/>
                      <a:pt x="1134" y="3269"/>
                      <a:pt x="1201" y="3236"/>
                    </a:cubicBezTo>
                    <a:cubicBezTo>
                      <a:pt x="1301" y="3202"/>
                      <a:pt x="1334" y="3202"/>
                      <a:pt x="1401" y="3102"/>
                    </a:cubicBezTo>
                    <a:cubicBezTo>
                      <a:pt x="1501" y="3036"/>
                      <a:pt x="1534" y="2969"/>
                      <a:pt x="1568" y="2902"/>
                    </a:cubicBezTo>
                    <a:lnTo>
                      <a:pt x="1701" y="2635"/>
                    </a:lnTo>
                    <a:cubicBezTo>
                      <a:pt x="1735" y="2569"/>
                      <a:pt x="1735" y="2469"/>
                      <a:pt x="1801" y="2368"/>
                    </a:cubicBezTo>
                    <a:cubicBezTo>
                      <a:pt x="1835" y="2235"/>
                      <a:pt x="1835" y="2135"/>
                      <a:pt x="1835" y="2035"/>
                    </a:cubicBezTo>
                    <a:lnTo>
                      <a:pt x="1835" y="1635"/>
                    </a:lnTo>
                    <a:lnTo>
                      <a:pt x="1835" y="1268"/>
                    </a:lnTo>
                    <a:cubicBezTo>
                      <a:pt x="1835" y="1134"/>
                      <a:pt x="1835" y="1068"/>
                      <a:pt x="1801" y="934"/>
                    </a:cubicBezTo>
                    <a:cubicBezTo>
                      <a:pt x="1735" y="801"/>
                      <a:pt x="1735" y="734"/>
                      <a:pt x="1701" y="634"/>
                    </a:cubicBezTo>
                    <a:lnTo>
                      <a:pt x="1568" y="400"/>
                    </a:lnTo>
                    <a:cubicBezTo>
                      <a:pt x="1534" y="300"/>
                      <a:pt x="1434" y="234"/>
                      <a:pt x="1401" y="200"/>
                    </a:cubicBezTo>
                    <a:cubicBezTo>
                      <a:pt x="1368" y="134"/>
                      <a:pt x="1301" y="100"/>
                      <a:pt x="1201" y="67"/>
                    </a:cubicBezTo>
                    <a:cubicBezTo>
                      <a:pt x="1134" y="0"/>
                      <a:pt x="1034" y="0"/>
                      <a:pt x="9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9" name="Google Shape;2289;p7"/>
              <p:cNvSpPr/>
              <p:nvPr/>
            </p:nvSpPr>
            <p:spPr>
              <a:xfrm>
                <a:off x="3237963" y="3388655"/>
                <a:ext cx="38815" cy="69161"/>
              </a:xfrm>
              <a:custGeom>
                <a:avLst/>
                <a:gdLst/>
                <a:ahLst/>
                <a:cxnLst/>
                <a:rect l="l" t="t" r="r" b="b"/>
                <a:pathLst>
                  <a:path w="1835" h="3270" extrusionOk="0">
                    <a:moveTo>
                      <a:pt x="968" y="300"/>
                    </a:moveTo>
                    <a:cubicBezTo>
                      <a:pt x="1034" y="300"/>
                      <a:pt x="1168" y="400"/>
                      <a:pt x="1268" y="434"/>
                    </a:cubicBezTo>
                    <a:cubicBezTo>
                      <a:pt x="1335" y="467"/>
                      <a:pt x="1368" y="467"/>
                      <a:pt x="1435" y="567"/>
                    </a:cubicBezTo>
                    <a:cubicBezTo>
                      <a:pt x="1468" y="634"/>
                      <a:pt x="1501" y="734"/>
                      <a:pt x="1535" y="767"/>
                    </a:cubicBezTo>
                    <a:cubicBezTo>
                      <a:pt x="1601" y="801"/>
                      <a:pt x="1601" y="901"/>
                      <a:pt x="1635" y="1001"/>
                    </a:cubicBezTo>
                    <a:cubicBezTo>
                      <a:pt x="1668" y="1134"/>
                      <a:pt x="1668" y="1268"/>
                      <a:pt x="1668" y="1334"/>
                    </a:cubicBezTo>
                    <a:lnTo>
                      <a:pt x="1668" y="1735"/>
                    </a:lnTo>
                    <a:lnTo>
                      <a:pt x="1668" y="1968"/>
                    </a:lnTo>
                    <a:lnTo>
                      <a:pt x="1668" y="2235"/>
                    </a:lnTo>
                    <a:cubicBezTo>
                      <a:pt x="1668" y="2302"/>
                      <a:pt x="1668" y="2435"/>
                      <a:pt x="1635" y="2469"/>
                    </a:cubicBezTo>
                    <a:cubicBezTo>
                      <a:pt x="1568" y="2535"/>
                      <a:pt x="1568" y="2635"/>
                      <a:pt x="1535" y="2702"/>
                    </a:cubicBezTo>
                    <a:cubicBezTo>
                      <a:pt x="1501" y="2735"/>
                      <a:pt x="1468" y="2802"/>
                      <a:pt x="1435" y="2869"/>
                    </a:cubicBezTo>
                    <a:cubicBezTo>
                      <a:pt x="1368" y="2902"/>
                      <a:pt x="1335" y="2936"/>
                      <a:pt x="1268" y="2969"/>
                    </a:cubicBezTo>
                    <a:cubicBezTo>
                      <a:pt x="1168" y="3036"/>
                      <a:pt x="1101" y="3036"/>
                      <a:pt x="1001" y="3036"/>
                    </a:cubicBezTo>
                    <a:cubicBezTo>
                      <a:pt x="934" y="3036"/>
                      <a:pt x="834" y="3036"/>
                      <a:pt x="768" y="2969"/>
                    </a:cubicBezTo>
                    <a:cubicBezTo>
                      <a:pt x="667" y="2936"/>
                      <a:pt x="634" y="2936"/>
                      <a:pt x="601" y="2869"/>
                    </a:cubicBezTo>
                    <a:cubicBezTo>
                      <a:pt x="534" y="2769"/>
                      <a:pt x="501" y="2735"/>
                      <a:pt x="467" y="2635"/>
                    </a:cubicBezTo>
                    <a:cubicBezTo>
                      <a:pt x="434" y="2569"/>
                      <a:pt x="434" y="2469"/>
                      <a:pt x="367" y="2368"/>
                    </a:cubicBezTo>
                    <a:cubicBezTo>
                      <a:pt x="334" y="2235"/>
                      <a:pt x="334" y="2102"/>
                      <a:pt x="334" y="2035"/>
                    </a:cubicBezTo>
                    <a:lnTo>
                      <a:pt x="334" y="1635"/>
                    </a:lnTo>
                    <a:lnTo>
                      <a:pt x="334" y="1368"/>
                    </a:lnTo>
                    <a:lnTo>
                      <a:pt x="334" y="1068"/>
                    </a:lnTo>
                    <a:cubicBezTo>
                      <a:pt x="334" y="967"/>
                      <a:pt x="334" y="901"/>
                      <a:pt x="367" y="801"/>
                    </a:cubicBezTo>
                    <a:cubicBezTo>
                      <a:pt x="434" y="734"/>
                      <a:pt x="434" y="701"/>
                      <a:pt x="467" y="601"/>
                    </a:cubicBezTo>
                    <a:cubicBezTo>
                      <a:pt x="501" y="534"/>
                      <a:pt x="534" y="467"/>
                      <a:pt x="601" y="434"/>
                    </a:cubicBezTo>
                    <a:cubicBezTo>
                      <a:pt x="634" y="400"/>
                      <a:pt x="701" y="400"/>
                      <a:pt x="768" y="367"/>
                    </a:cubicBezTo>
                    <a:cubicBezTo>
                      <a:pt x="801" y="300"/>
                      <a:pt x="868" y="300"/>
                      <a:pt x="968" y="300"/>
                    </a:cubicBezTo>
                    <a:close/>
                    <a:moveTo>
                      <a:pt x="934" y="0"/>
                    </a:moveTo>
                    <a:cubicBezTo>
                      <a:pt x="801" y="0"/>
                      <a:pt x="667" y="33"/>
                      <a:pt x="601" y="67"/>
                    </a:cubicBezTo>
                    <a:cubicBezTo>
                      <a:pt x="501" y="100"/>
                      <a:pt x="434" y="134"/>
                      <a:pt x="334" y="234"/>
                    </a:cubicBezTo>
                    <a:cubicBezTo>
                      <a:pt x="267" y="300"/>
                      <a:pt x="200" y="400"/>
                      <a:pt x="167" y="467"/>
                    </a:cubicBezTo>
                    <a:cubicBezTo>
                      <a:pt x="134" y="567"/>
                      <a:pt x="100" y="701"/>
                      <a:pt x="100" y="801"/>
                    </a:cubicBezTo>
                    <a:cubicBezTo>
                      <a:pt x="100" y="934"/>
                      <a:pt x="34" y="1068"/>
                      <a:pt x="34" y="1201"/>
                    </a:cubicBezTo>
                    <a:lnTo>
                      <a:pt x="34" y="1635"/>
                    </a:lnTo>
                    <a:cubicBezTo>
                      <a:pt x="34" y="1768"/>
                      <a:pt x="0" y="1901"/>
                      <a:pt x="0" y="2035"/>
                    </a:cubicBezTo>
                    <a:cubicBezTo>
                      <a:pt x="0" y="2135"/>
                      <a:pt x="0" y="2235"/>
                      <a:pt x="34" y="2368"/>
                    </a:cubicBezTo>
                    <a:cubicBezTo>
                      <a:pt x="100" y="2469"/>
                      <a:pt x="100" y="2569"/>
                      <a:pt x="134" y="2635"/>
                    </a:cubicBezTo>
                    <a:lnTo>
                      <a:pt x="234" y="2902"/>
                    </a:lnTo>
                    <a:cubicBezTo>
                      <a:pt x="301" y="2969"/>
                      <a:pt x="367" y="3069"/>
                      <a:pt x="434" y="3102"/>
                    </a:cubicBezTo>
                    <a:cubicBezTo>
                      <a:pt x="467" y="3136"/>
                      <a:pt x="534" y="3202"/>
                      <a:pt x="634" y="3236"/>
                    </a:cubicBezTo>
                    <a:cubicBezTo>
                      <a:pt x="701" y="3269"/>
                      <a:pt x="801" y="3269"/>
                      <a:pt x="934" y="3269"/>
                    </a:cubicBezTo>
                    <a:cubicBezTo>
                      <a:pt x="1001" y="3269"/>
                      <a:pt x="1134" y="3269"/>
                      <a:pt x="1201" y="3236"/>
                    </a:cubicBezTo>
                    <a:cubicBezTo>
                      <a:pt x="1301" y="3202"/>
                      <a:pt x="1335" y="3202"/>
                      <a:pt x="1435" y="3102"/>
                    </a:cubicBezTo>
                    <a:cubicBezTo>
                      <a:pt x="1501" y="3036"/>
                      <a:pt x="1535" y="2969"/>
                      <a:pt x="1601" y="2902"/>
                    </a:cubicBezTo>
                    <a:lnTo>
                      <a:pt x="1702" y="2635"/>
                    </a:lnTo>
                    <a:cubicBezTo>
                      <a:pt x="1768" y="2569"/>
                      <a:pt x="1768" y="2469"/>
                      <a:pt x="1802" y="2368"/>
                    </a:cubicBezTo>
                    <a:cubicBezTo>
                      <a:pt x="1835" y="2235"/>
                      <a:pt x="1835" y="2135"/>
                      <a:pt x="1835" y="2035"/>
                    </a:cubicBezTo>
                    <a:lnTo>
                      <a:pt x="1835" y="1635"/>
                    </a:lnTo>
                    <a:lnTo>
                      <a:pt x="1835" y="1268"/>
                    </a:lnTo>
                    <a:cubicBezTo>
                      <a:pt x="1835" y="1134"/>
                      <a:pt x="1835" y="1068"/>
                      <a:pt x="1802" y="934"/>
                    </a:cubicBezTo>
                    <a:cubicBezTo>
                      <a:pt x="1768" y="801"/>
                      <a:pt x="1768" y="734"/>
                      <a:pt x="1702" y="634"/>
                    </a:cubicBezTo>
                    <a:lnTo>
                      <a:pt x="1601" y="400"/>
                    </a:lnTo>
                    <a:cubicBezTo>
                      <a:pt x="1535" y="300"/>
                      <a:pt x="1468" y="234"/>
                      <a:pt x="1435" y="200"/>
                    </a:cubicBezTo>
                    <a:cubicBezTo>
                      <a:pt x="1368" y="134"/>
                      <a:pt x="1301" y="100"/>
                      <a:pt x="1201" y="67"/>
                    </a:cubicBezTo>
                    <a:cubicBezTo>
                      <a:pt x="1134" y="0"/>
                      <a:pt x="1034" y="0"/>
                      <a:pt x="9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290" name="Google Shape;2290;p7"/>
          <p:cNvSpPr txBox="1">
            <a:spLocks noGrp="1"/>
          </p:cNvSpPr>
          <p:nvPr>
            <p:ph type="ctrTitle"/>
          </p:nvPr>
        </p:nvSpPr>
        <p:spPr>
          <a:xfrm>
            <a:off x="770588" y="2091835"/>
            <a:ext cx="1978906" cy="956284"/>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4800"/>
              <a:t>Data</a:t>
            </a:r>
            <a:endParaRPr sz="4800"/>
          </a:p>
        </p:txBody>
      </p:sp>
      <p:sp>
        <p:nvSpPr>
          <p:cNvPr id="2291" name="Google Shape;2291;p7"/>
          <p:cNvSpPr txBox="1"/>
          <p:nvPr/>
        </p:nvSpPr>
        <p:spPr>
          <a:xfrm>
            <a:off x="769951" y="480443"/>
            <a:ext cx="1380600" cy="1381200"/>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7200" b="0" i="0" u="none" strike="noStrike" cap="none">
                <a:solidFill>
                  <a:srgbClr val="000000"/>
                </a:solidFill>
                <a:latin typeface="Alata"/>
                <a:ea typeface="Alata"/>
                <a:cs typeface="Alata"/>
                <a:sym typeface="Alata"/>
              </a:rPr>
              <a:t>02</a:t>
            </a:r>
            <a:endParaRPr/>
          </a:p>
        </p:txBody>
      </p:sp>
      <p:sp>
        <p:nvSpPr>
          <p:cNvPr id="2292" name="Google Shape;2292;p7"/>
          <p:cNvSpPr/>
          <p:nvPr/>
        </p:nvSpPr>
        <p:spPr>
          <a:xfrm>
            <a:off x="1" y="4769425"/>
            <a:ext cx="9195406" cy="3740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6"/>
        <p:cNvGrpSpPr/>
        <p:nvPr/>
      </p:nvGrpSpPr>
      <p:grpSpPr>
        <a:xfrm>
          <a:off x="0" y="0"/>
          <a:ext cx="0" cy="0"/>
          <a:chOff x="0" y="0"/>
          <a:chExt cx="0" cy="0"/>
        </a:xfrm>
      </p:grpSpPr>
      <p:sp>
        <p:nvSpPr>
          <p:cNvPr id="2297" name="Google Shape;2297;p8"/>
          <p:cNvSpPr txBox="1">
            <a:spLocks noGrp="1"/>
          </p:cNvSpPr>
          <p:nvPr>
            <p:ph type="subTitle" idx="1"/>
          </p:nvPr>
        </p:nvSpPr>
        <p:spPr>
          <a:xfrm>
            <a:off x="1960422" y="775094"/>
            <a:ext cx="6685984" cy="58103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The data used for this project is all publicly available. We obtained the flight routes, airport and runway data from separate sources:</a:t>
            </a:r>
            <a:endParaRPr/>
          </a:p>
        </p:txBody>
      </p:sp>
      <p:sp>
        <p:nvSpPr>
          <p:cNvPr id="2298" name="Google Shape;2298;p8"/>
          <p:cNvSpPr/>
          <p:nvPr/>
        </p:nvSpPr>
        <p:spPr>
          <a:xfrm>
            <a:off x="1379729" y="-30480"/>
            <a:ext cx="375920" cy="52356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99" name="Google Shape;2299;p8"/>
          <p:cNvSpPr txBox="1"/>
          <p:nvPr/>
        </p:nvSpPr>
        <p:spPr>
          <a:xfrm>
            <a:off x="1960422" y="13321"/>
            <a:ext cx="2687778" cy="76177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lata"/>
              <a:buNone/>
            </a:pPr>
            <a:r>
              <a:rPr lang="en" sz="3000" b="1" i="0" u="none" strike="noStrike" cap="none">
                <a:solidFill>
                  <a:schemeClr val="dk1"/>
                </a:solidFill>
                <a:latin typeface="Alata"/>
                <a:ea typeface="Alata"/>
                <a:cs typeface="Alata"/>
                <a:sym typeface="Alata"/>
              </a:rPr>
              <a:t>Data:</a:t>
            </a:r>
            <a:r>
              <a:rPr lang="en" sz="3000" b="1">
                <a:solidFill>
                  <a:schemeClr val="dk1"/>
                </a:solidFill>
                <a:latin typeface="Alata"/>
                <a:ea typeface="Alata"/>
                <a:cs typeface="Alata"/>
                <a:sym typeface="Alata"/>
              </a:rPr>
              <a:t> </a:t>
            </a:r>
            <a:r>
              <a:rPr lang="en" sz="3000" b="1" i="0" u="none" strike="noStrike" cap="none">
                <a:solidFill>
                  <a:schemeClr val="dk1"/>
                </a:solidFill>
                <a:latin typeface="Alata"/>
                <a:ea typeface="Alata"/>
                <a:cs typeface="Alata"/>
                <a:sym typeface="Alata"/>
              </a:rPr>
              <a:t>Sources</a:t>
            </a:r>
            <a:endParaRPr/>
          </a:p>
        </p:txBody>
      </p:sp>
      <p:graphicFrame>
        <p:nvGraphicFramePr>
          <p:cNvPr id="2300" name="Google Shape;2300;p8" title="Link to 'Routes' dataset"/>
          <p:cNvGraphicFramePr/>
          <p:nvPr>
            <p:extLst>
              <p:ext uri="{D42A27DB-BD31-4B8C-83A1-F6EECF244321}">
                <p14:modId xmlns:p14="http://schemas.microsoft.com/office/powerpoint/2010/main" val="560716364"/>
              </p:ext>
            </p:extLst>
          </p:nvPr>
        </p:nvGraphicFramePr>
        <p:xfrm>
          <a:off x="2305650" y="1673527"/>
          <a:ext cx="6096000" cy="2324100"/>
        </p:xfrm>
        <a:graphic>
          <a:graphicData uri="http://schemas.openxmlformats.org/drawingml/2006/table">
            <a:tbl>
              <a:tblPr firstRow="1" bandRow="1">
                <a:noFill/>
                <a:tableStyleId>{1A64A0AC-2E1C-4173-92F5-9C83F2BEFFC8}</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43925">
                <a:tc>
                  <a:txBody>
                    <a:bodyPr/>
                    <a:lstStyle/>
                    <a:p>
                      <a:pPr marL="0" marR="0" lvl="0" indent="0" algn="ctr" rtl="0">
                        <a:lnSpc>
                          <a:spcPct val="100000"/>
                        </a:lnSpc>
                        <a:spcBef>
                          <a:spcPts val="0"/>
                        </a:spcBef>
                        <a:spcAft>
                          <a:spcPts val="0"/>
                        </a:spcAft>
                        <a:buNone/>
                      </a:pPr>
                      <a:r>
                        <a:rPr lang="en" sz="1400" b="1" u="none" strike="noStrike" cap="none">
                          <a:solidFill>
                            <a:schemeClr val="lt2"/>
                          </a:solidFill>
                          <a:latin typeface="Alata"/>
                          <a:ea typeface="Alata"/>
                          <a:cs typeface="Alata"/>
                          <a:sym typeface="Alata"/>
                        </a:rPr>
                        <a:t>Routes</a:t>
                      </a:r>
                      <a:endParaRPr sz="1400" b="1" u="none" strike="noStrike" cap="none">
                        <a:solidFill>
                          <a:schemeClr val="lt2"/>
                        </a:solidFill>
                        <a:latin typeface="Alata"/>
                        <a:ea typeface="Alata"/>
                        <a:cs typeface="Alata"/>
                        <a:sym typeface="Alata"/>
                      </a:endParaRPr>
                    </a:p>
                  </a:txBody>
                  <a:tcPr marL="91450" marR="91450" marT="45725" marB="45725" anchor="ctr">
                    <a:solidFill>
                      <a:schemeClr val="dk2"/>
                    </a:solidFill>
                  </a:tcPr>
                </a:tc>
                <a:tc>
                  <a:txBody>
                    <a:bodyPr/>
                    <a:lstStyle/>
                    <a:p>
                      <a:pPr marL="0" marR="0" lvl="0" indent="0" algn="ctr" rtl="0">
                        <a:lnSpc>
                          <a:spcPct val="100000"/>
                        </a:lnSpc>
                        <a:spcBef>
                          <a:spcPts val="0"/>
                        </a:spcBef>
                        <a:spcAft>
                          <a:spcPts val="0"/>
                        </a:spcAft>
                        <a:buNone/>
                      </a:pPr>
                      <a:r>
                        <a:rPr lang="en" sz="1400" b="1" u="none" strike="noStrike" cap="none">
                          <a:solidFill>
                            <a:schemeClr val="lt2"/>
                          </a:solidFill>
                          <a:latin typeface="Alata"/>
                          <a:ea typeface="Alata"/>
                          <a:cs typeface="Alata"/>
                          <a:sym typeface="Alata"/>
                        </a:rPr>
                        <a:t>Airports</a:t>
                      </a:r>
                      <a:endParaRPr sz="1400" b="1" u="none" strike="noStrike" cap="none">
                        <a:solidFill>
                          <a:schemeClr val="lt2"/>
                        </a:solidFill>
                        <a:latin typeface="Alata"/>
                        <a:ea typeface="Alata"/>
                        <a:cs typeface="Alata"/>
                        <a:sym typeface="Alata"/>
                      </a:endParaRPr>
                    </a:p>
                  </a:txBody>
                  <a:tcPr marL="91450" marR="91450" marT="45725" marB="45725" anchor="ctr">
                    <a:solidFill>
                      <a:schemeClr val="dk2"/>
                    </a:solidFill>
                  </a:tcPr>
                </a:tc>
                <a:tc>
                  <a:txBody>
                    <a:bodyPr/>
                    <a:lstStyle/>
                    <a:p>
                      <a:pPr marL="0" marR="0" lvl="0" indent="0" algn="ctr" rtl="0">
                        <a:lnSpc>
                          <a:spcPct val="100000"/>
                        </a:lnSpc>
                        <a:spcBef>
                          <a:spcPts val="0"/>
                        </a:spcBef>
                        <a:spcAft>
                          <a:spcPts val="0"/>
                        </a:spcAft>
                        <a:buNone/>
                      </a:pPr>
                      <a:r>
                        <a:rPr lang="en" sz="1400" b="1" u="none" strike="noStrike" cap="none">
                          <a:solidFill>
                            <a:schemeClr val="lt2"/>
                          </a:solidFill>
                          <a:latin typeface="Alata"/>
                          <a:ea typeface="Alata"/>
                          <a:cs typeface="Alata"/>
                          <a:sym typeface="Alata"/>
                        </a:rPr>
                        <a:t>Runways</a:t>
                      </a:r>
                      <a:endParaRPr sz="1400" b="1" u="none" strike="noStrike" cap="none">
                        <a:solidFill>
                          <a:schemeClr val="lt2"/>
                        </a:solidFill>
                        <a:latin typeface="Alata"/>
                        <a:ea typeface="Alata"/>
                        <a:cs typeface="Alata"/>
                        <a:sym typeface="Alata"/>
                      </a:endParaRPr>
                    </a:p>
                  </a:txBody>
                  <a:tcPr marL="91450" marR="91450" marT="45725" marB="45725" anchor="ctr">
                    <a:solidFill>
                      <a:schemeClr val="dk2"/>
                    </a:solidFill>
                  </a:tcPr>
                </a:tc>
                <a:extLst>
                  <a:ext uri="{0D108BD9-81ED-4DB2-BD59-A6C34878D82A}">
                    <a16:rowId xmlns:a16="http://schemas.microsoft.com/office/drawing/2014/main" val="10000"/>
                  </a:ext>
                </a:extLst>
              </a:tr>
              <a:tr h="1980175">
                <a:tc>
                  <a:txBody>
                    <a:bodyPr/>
                    <a:lstStyle/>
                    <a:p>
                      <a:pPr marL="285750" marR="0" lvl="0" indent="-285750" algn="l" rtl="0">
                        <a:lnSpc>
                          <a:spcPct val="100000"/>
                        </a:lnSpc>
                        <a:spcBef>
                          <a:spcPts val="0"/>
                        </a:spcBef>
                        <a:spcAft>
                          <a:spcPts val="0"/>
                        </a:spcAft>
                        <a:buClr>
                          <a:srgbClr val="000000"/>
                        </a:buClr>
                        <a:buSzPts val="1400"/>
                        <a:buFont typeface="Arial"/>
                        <a:buChar char="•"/>
                      </a:pPr>
                      <a:r>
                        <a:rPr lang="en" sz="1400" u="none" strike="noStrike" cap="none" dirty="0">
                          <a:latin typeface="Alata"/>
                          <a:ea typeface="Alata"/>
                          <a:cs typeface="Alata"/>
                          <a:sym typeface="Alata"/>
                        </a:rPr>
                        <a:t>Airline</a:t>
                      </a:r>
                      <a:endParaRPr dirty="0"/>
                    </a:p>
                    <a:p>
                      <a:pPr marL="285750" marR="0" lvl="0" indent="-285750" algn="l" rtl="0">
                        <a:lnSpc>
                          <a:spcPct val="100000"/>
                        </a:lnSpc>
                        <a:spcBef>
                          <a:spcPts val="0"/>
                        </a:spcBef>
                        <a:spcAft>
                          <a:spcPts val="0"/>
                        </a:spcAft>
                        <a:buClr>
                          <a:srgbClr val="000000"/>
                        </a:buClr>
                        <a:buSzPts val="1400"/>
                        <a:buFont typeface="Arial"/>
                        <a:buChar char="•"/>
                      </a:pPr>
                      <a:r>
                        <a:rPr lang="en" sz="1400" u="none" strike="noStrike" cap="none" dirty="0">
                          <a:latin typeface="Alata"/>
                          <a:ea typeface="Alata"/>
                          <a:cs typeface="Alata"/>
                          <a:sym typeface="Alata"/>
                        </a:rPr>
                        <a:t>Source Airport</a:t>
                      </a:r>
                      <a:endParaRPr dirty="0"/>
                    </a:p>
                    <a:p>
                      <a:pPr marL="285750" marR="0" lvl="0" indent="-285750" algn="l" rtl="0">
                        <a:lnSpc>
                          <a:spcPct val="100000"/>
                        </a:lnSpc>
                        <a:spcBef>
                          <a:spcPts val="0"/>
                        </a:spcBef>
                        <a:spcAft>
                          <a:spcPts val="0"/>
                        </a:spcAft>
                        <a:buClr>
                          <a:srgbClr val="000000"/>
                        </a:buClr>
                        <a:buSzPts val="1400"/>
                        <a:buFont typeface="Arial"/>
                        <a:buChar char="•"/>
                      </a:pPr>
                      <a:r>
                        <a:rPr lang="en" sz="1400" u="none" strike="noStrike" cap="none" dirty="0">
                          <a:latin typeface="Alata"/>
                          <a:ea typeface="Alata"/>
                          <a:cs typeface="Alata"/>
                          <a:sym typeface="Alata"/>
                        </a:rPr>
                        <a:t>Destination Airport</a:t>
                      </a:r>
                      <a:endParaRPr dirty="0"/>
                    </a:p>
                    <a:p>
                      <a:pPr marL="285750" marR="0" lvl="0" indent="-285750" algn="l" rtl="0">
                        <a:lnSpc>
                          <a:spcPct val="100000"/>
                        </a:lnSpc>
                        <a:spcBef>
                          <a:spcPts val="0"/>
                        </a:spcBef>
                        <a:spcAft>
                          <a:spcPts val="0"/>
                        </a:spcAft>
                        <a:buClr>
                          <a:srgbClr val="000000"/>
                        </a:buClr>
                        <a:buSzPts val="1400"/>
                        <a:buFont typeface="Arial"/>
                        <a:buChar char="•"/>
                      </a:pPr>
                      <a:r>
                        <a:rPr lang="en" sz="1400" u="none" strike="noStrike" cap="none" dirty="0">
                          <a:latin typeface="Alata"/>
                          <a:ea typeface="Alata"/>
                          <a:cs typeface="Alata"/>
                          <a:sym typeface="Alata"/>
                        </a:rPr>
                        <a:t>Equipment</a:t>
                      </a:r>
                      <a:endParaRPr dirty="0"/>
                    </a:p>
                    <a:p>
                      <a:pPr marL="285750" marR="0" lvl="0" indent="-196850" algn="l" rtl="0">
                        <a:lnSpc>
                          <a:spcPct val="100000"/>
                        </a:lnSpc>
                        <a:spcBef>
                          <a:spcPts val="0"/>
                        </a:spcBef>
                        <a:spcAft>
                          <a:spcPts val="0"/>
                        </a:spcAft>
                        <a:buClr>
                          <a:srgbClr val="000000"/>
                        </a:buClr>
                        <a:buSzPts val="1400"/>
                        <a:buFont typeface="Arial"/>
                        <a:buNone/>
                      </a:pPr>
                      <a:endParaRPr dirty="0">
                        <a:latin typeface="Alata"/>
                        <a:ea typeface="Alata"/>
                        <a:cs typeface="Alata"/>
                        <a:sym typeface="Alata"/>
                      </a:endParaRPr>
                    </a:p>
                    <a:p>
                      <a:pPr marL="0" marR="0" lvl="0" indent="0" algn="l" rtl="0">
                        <a:lnSpc>
                          <a:spcPct val="100000"/>
                        </a:lnSpc>
                        <a:spcBef>
                          <a:spcPts val="0"/>
                        </a:spcBef>
                        <a:spcAft>
                          <a:spcPts val="0"/>
                        </a:spcAft>
                        <a:buNone/>
                      </a:pPr>
                      <a:endParaRPr lang="en-US" sz="1400" u="none" strike="noStrike" cap="none" dirty="0">
                        <a:latin typeface="Alata"/>
                        <a:ea typeface="Alata"/>
                        <a:cs typeface="Alata"/>
                        <a:sym typeface="Alata"/>
                      </a:endParaRPr>
                    </a:p>
                    <a:p>
                      <a:pPr marL="0" marR="0" lvl="0" indent="0" algn="l" rtl="0">
                        <a:lnSpc>
                          <a:spcPct val="100000"/>
                        </a:lnSpc>
                        <a:spcBef>
                          <a:spcPts val="0"/>
                        </a:spcBef>
                        <a:spcAft>
                          <a:spcPts val="0"/>
                        </a:spcAft>
                        <a:buNone/>
                      </a:pPr>
                      <a:endParaRPr sz="1400" u="none" strike="noStrike" cap="none" dirty="0">
                        <a:latin typeface="Alata"/>
                        <a:ea typeface="Alata"/>
                        <a:cs typeface="Alata"/>
                        <a:sym typeface="Alata"/>
                      </a:endParaRPr>
                    </a:p>
                    <a:p>
                      <a:pPr marL="0" marR="0" lvl="0" indent="0" algn="ctr" rtl="0">
                        <a:lnSpc>
                          <a:spcPct val="100000"/>
                        </a:lnSpc>
                        <a:spcBef>
                          <a:spcPts val="0"/>
                        </a:spcBef>
                        <a:spcAft>
                          <a:spcPts val="0"/>
                        </a:spcAft>
                        <a:buClr>
                          <a:srgbClr val="000000"/>
                        </a:buClr>
                        <a:buSzPts val="700"/>
                        <a:buFont typeface="Arial"/>
                        <a:buNone/>
                      </a:pPr>
                      <a:r>
                        <a:rPr lang="en" sz="700" u="sng" dirty="0">
                          <a:solidFill>
                            <a:schemeClr val="hlink"/>
                          </a:solidFill>
                          <a:latin typeface="Alata"/>
                          <a:ea typeface="Alata"/>
                          <a:cs typeface="Alata"/>
                          <a:sym typeface="Alata"/>
                          <a:hlinkClick r:id="rId3"/>
                        </a:rPr>
                        <a:t>Flight Route Database | Kaggle</a:t>
                      </a:r>
                      <a:endParaRPr sz="700" b="0" i="0" u="none" strike="noStrike" cap="none" dirty="0">
                        <a:solidFill>
                          <a:srgbClr val="000000"/>
                        </a:solidFill>
                        <a:latin typeface="Alata"/>
                        <a:ea typeface="Alata"/>
                        <a:cs typeface="Alata"/>
                        <a:sym typeface="Alata"/>
                      </a:endParaRPr>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400"/>
                        <a:buFont typeface="Arial"/>
                        <a:buChar char="•"/>
                      </a:pPr>
                      <a:r>
                        <a:rPr lang="en" sz="1400" u="none" strike="noStrike" cap="none">
                          <a:latin typeface="Alata"/>
                          <a:ea typeface="Alata"/>
                          <a:cs typeface="Alata"/>
                          <a:sym typeface="Alata"/>
                        </a:rPr>
                        <a:t>IATA (Code)</a:t>
                      </a:r>
                      <a:endParaRPr/>
                    </a:p>
                    <a:p>
                      <a:pPr marL="285750" marR="0" lvl="0" indent="-285750" algn="l" rtl="0">
                        <a:lnSpc>
                          <a:spcPct val="100000"/>
                        </a:lnSpc>
                        <a:spcBef>
                          <a:spcPts val="0"/>
                        </a:spcBef>
                        <a:spcAft>
                          <a:spcPts val="0"/>
                        </a:spcAft>
                        <a:buClr>
                          <a:srgbClr val="000000"/>
                        </a:buClr>
                        <a:buSzPts val="1400"/>
                        <a:buFont typeface="Arial"/>
                        <a:buChar char="•"/>
                      </a:pPr>
                      <a:r>
                        <a:rPr lang="en" sz="1400" u="none" strike="noStrike" cap="none">
                          <a:latin typeface="Alata"/>
                          <a:ea typeface="Alata"/>
                          <a:cs typeface="Alata"/>
                          <a:sym typeface="Alata"/>
                        </a:rPr>
                        <a:t>Name</a:t>
                      </a:r>
                      <a:endParaRPr/>
                    </a:p>
                    <a:p>
                      <a:pPr marL="285750" marR="0" lvl="0" indent="-285750" algn="l" rtl="0">
                        <a:lnSpc>
                          <a:spcPct val="100000"/>
                        </a:lnSpc>
                        <a:spcBef>
                          <a:spcPts val="0"/>
                        </a:spcBef>
                        <a:spcAft>
                          <a:spcPts val="0"/>
                        </a:spcAft>
                        <a:buClr>
                          <a:srgbClr val="000000"/>
                        </a:buClr>
                        <a:buSzPts val="1400"/>
                        <a:buFont typeface="Arial"/>
                        <a:buChar char="•"/>
                      </a:pPr>
                      <a:r>
                        <a:rPr lang="en" sz="1400" u="none" strike="noStrike" cap="none">
                          <a:latin typeface="Alata"/>
                          <a:ea typeface="Alata"/>
                          <a:cs typeface="Alata"/>
                          <a:sym typeface="Alata"/>
                        </a:rPr>
                        <a:t>Type</a:t>
                      </a:r>
                      <a:endParaRPr/>
                    </a:p>
                    <a:p>
                      <a:pPr marL="285750" marR="0" lvl="0" indent="-285750" algn="l" rtl="0">
                        <a:lnSpc>
                          <a:spcPct val="100000"/>
                        </a:lnSpc>
                        <a:spcBef>
                          <a:spcPts val="0"/>
                        </a:spcBef>
                        <a:spcAft>
                          <a:spcPts val="0"/>
                        </a:spcAft>
                        <a:buClr>
                          <a:srgbClr val="000000"/>
                        </a:buClr>
                        <a:buSzPts val="1400"/>
                        <a:buFont typeface="Arial"/>
                        <a:buChar char="•"/>
                      </a:pPr>
                      <a:r>
                        <a:rPr lang="en" sz="1400" u="none" strike="noStrike" cap="none">
                          <a:latin typeface="Alata"/>
                          <a:ea typeface="Alata"/>
                          <a:cs typeface="Alata"/>
                          <a:sym typeface="Alata"/>
                        </a:rPr>
                        <a:t>Lat, Lon</a:t>
                      </a:r>
                      <a:endParaRPr/>
                    </a:p>
                    <a:p>
                      <a:pPr marL="285750" marR="0" lvl="0" indent="-285750" algn="l" rtl="0">
                        <a:lnSpc>
                          <a:spcPct val="100000"/>
                        </a:lnSpc>
                        <a:spcBef>
                          <a:spcPts val="0"/>
                        </a:spcBef>
                        <a:spcAft>
                          <a:spcPts val="0"/>
                        </a:spcAft>
                        <a:buClr>
                          <a:srgbClr val="000000"/>
                        </a:buClr>
                        <a:buSzPts val="1400"/>
                        <a:buFont typeface="Arial"/>
                        <a:buChar char="•"/>
                      </a:pPr>
                      <a:r>
                        <a:rPr lang="en" sz="1400" u="none" strike="noStrike" cap="none">
                          <a:latin typeface="Alata"/>
                          <a:ea typeface="Alata"/>
                          <a:cs typeface="Alata"/>
                          <a:sym typeface="Alata"/>
                        </a:rPr>
                        <a:t>Elevation</a:t>
                      </a:r>
                      <a:endParaRPr/>
                    </a:p>
                    <a:p>
                      <a:pPr marL="285750" marR="0" lvl="0" indent="-285750" algn="l" rtl="0">
                        <a:lnSpc>
                          <a:spcPct val="100000"/>
                        </a:lnSpc>
                        <a:spcBef>
                          <a:spcPts val="0"/>
                        </a:spcBef>
                        <a:spcAft>
                          <a:spcPts val="0"/>
                        </a:spcAft>
                        <a:buClr>
                          <a:srgbClr val="000000"/>
                        </a:buClr>
                        <a:buSzPts val="1400"/>
                        <a:buFont typeface="Arial"/>
                        <a:buChar char="•"/>
                      </a:pPr>
                      <a:r>
                        <a:rPr lang="en" sz="1400" u="none" strike="noStrike" cap="none">
                          <a:latin typeface="Alata"/>
                          <a:ea typeface="Alata"/>
                          <a:cs typeface="Alata"/>
                          <a:sym typeface="Alata"/>
                        </a:rPr>
                        <a:t>Country</a:t>
                      </a:r>
                      <a:endParaRPr/>
                    </a:p>
                    <a:p>
                      <a:pPr marL="0" marR="0" lvl="0" indent="0" algn="l" rtl="0">
                        <a:lnSpc>
                          <a:spcPct val="100000"/>
                        </a:lnSpc>
                        <a:spcBef>
                          <a:spcPts val="0"/>
                        </a:spcBef>
                        <a:spcAft>
                          <a:spcPts val="0"/>
                        </a:spcAft>
                        <a:buNone/>
                      </a:pPr>
                      <a:endParaRPr sz="1400" u="none" strike="noStrike" cap="none">
                        <a:latin typeface="Alata"/>
                        <a:ea typeface="Alata"/>
                        <a:cs typeface="Alata"/>
                        <a:sym typeface="Alata"/>
                      </a:endParaRPr>
                    </a:p>
                    <a:p>
                      <a:pPr marL="0" marR="0" lvl="0" indent="0" algn="ctr" rtl="0">
                        <a:lnSpc>
                          <a:spcPct val="100000"/>
                        </a:lnSpc>
                        <a:spcBef>
                          <a:spcPts val="0"/>
                        </a:spcBef>
                        <a:spcAft>
                          <a:spcPts val="0"/>
                        </a:spcAft>
                        <a:buNone/>
                      </a:pPr>
                      <a:r>
                        <a:rPr lang="en" sz="700" u="sng">
                          <a:solidFill>
                            <a:schemeClr val="hlink"/>
                          </a:solidFill>
                          <a:latin typeface="Alata"/>
                          <a:ea typeface="Alata"/>
                          <a:cs typeface="Alata"/>
                          <a:sym typeface="Alata"/>
                          <a:hlinkClick r:id="rId4"/>
                        </a:rPr>
                        <a:t>Open data @ OurAirports</a:t>
                      </a:r>
                      <a:endParaRPr sz="700" u="none" strike="noStrike" cap="none">
                        <a:latin typeface="Alata"/>
                        <a:ea typeface="Alata"/>
                        <a:cs typeface="Alata"/>
                        <a:sym typeface="Alata"/>
                      </a:endParaRPr>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400"/>
                        <a:buFont typeface="Arial"/>
                        <a:buChar char="•"/>
                      </a:pPr>
                      <a:r>
                        <a:rPr lang="en" sz="1400" u="none" strike="noStrike" cap="none" dirty="0">
                          <a:latin typeface="Alata"/>
                          <a:ea typeface="Alata"/>
                          <a:cs typeface="Alata"/>
                          <a:sym typeface="Alata"/>
                        </a:rPr>
                        <a:t>Airport ID</a:t>
                      </a:r>
                      <a:endParaRPr dirty="0"/>
                    </a:p>
                    <a:p>
                      <a:pPr marL="285750" marR="0" lvl="0" indent="-285750" algn="l" rtl="0">
                        <a:lnSpc>
                          <a:spcPct val="100000"/>
                        </a:lnSpc>
                        <a:spcBef>
                          <a:spcPts val="0"/>
                        </a:spcBef>
                        <a:spcAft>
                          <a:spcPts val="0"/>
                        </a:spcAft>
                        <a:buClr>
                          <a:srgbClr val="000000"/>
                        </a:buClr>
                        <a:buSzPts val="1400"/>
                        <a:buFont typeface="Arial"/>
                        <a:buChar char="•"/>
                      </a:pPr>
                      <a:r>
                        <a:rPr lang="en" sz="1400" u="none" strike="noStrike" cap="none" dirty="0">
                          <a:latin typeface="Alata"/>
                          <a:ea typeface="Alata"/>
                          <a:cs typeface="Alata"/>
                          <a:sym typeface="Alata"/>
                        </a:rPr>
                        <a:t>Length</a:t>
                      </a:r>
                      <a:endParaRPr dirty="0"/>
                    </a:p>
                    <a:p>
                      <a:pPr marL="285750" marR="0" lvl="0" indent="-285750" algn="l" rtl="0">
                        <a:lnSpc>
                          <a:spcPct val="100000"/>
                        </a:lnSpc>
                        <a:spcBef>
                          <a:spcPts val="0"/>
                        </a:spcBef>
                        <a:spcAft>
                          <a:spcPts val="0"/>
                        </a:spcAft>
                        <a:buClr>
                          <a:srgbClr val="000000"/>
                        </a:buClr>
                        <a:buSzPts val="1400"/>
                        <a:buFont typeface="Arial"/>
                        <a:buChar char="•"/>
                      </a:pPr>
                      <a:r>
                        <a:rPr lang="en" sz="1400" u="none" strike="noStrike" cap="none" dirty="0">
                          <a:latin typeface="Alata"/>
                          <a:ea typeface="Alata"/>
                          <a:cs typeface="Alata"/>
                          <a:sym typeface="Alata"/>
                        </a:rPr>
                        <a:t>Width</a:t>
                      </a:r>
                      <a:endParaRPr dirty="0"/>
                    </a:p>
                    <a:p>
                      <a:pPr marL="285750" marR="0" lvl="0" indent="-285750" algn="l" rtl="0">
                        <a:lnSpc>
                          <a:spcPct val="100000"/>
                        </a:lnSpc>
                        <a:spcBef>
                          <a:spcPts val="0"/>
                        </a:spcBef>
                        <a:spcAft>
                          <a:spcPts val="0"/>
                        </a:spcAft>
                        <a:buClr>
                          <a:srgbClr val="000000"/>
                        </a:buClr>
                        <a:buSzPts val="1400"/>
                        <a:buFont typeface="Arial"/>
                        <a:buChar char="•"/>
                      </a:pPr>
                      <a:r>
                        <a:rPr lang="en" sz="1400" u="none" strike="noStrike" cap="none" dirty="0">
                          <a:latin typeface="Alata"/>
                          <a:ea typeface="Alata"/>
                          <a:cs typeface="Alata"/>
                          <a:sym typeface="Alata"/>
                        </a:rPr>
                        <a:t>Surface</a:t>
                      </a:r>
                      <a:endParaRPr sz="1400" u="none" strike="noStrike" cap="none" dirty="0">
                        <a:latin typeface="Alata"/>
                        <a:ea typeface="Alata"/>
                        <a:cs typeface="Alata"/>
                        <a:sym typeface="Alata"/>
                      </a:endParaRPr>
                    </a:p>
                    <a:p>
                      <a:pPr marL="0" marR="0" lvl="0" indent="0" algn="l" rtl="0">
                        <a:lnSpc>
                          <a:spcPct val="100000"/>
                        </a:lnSpc>
                        <a:spcBef>
                          <a:spcPts val="0"/>
                        </a:spcBef>
                        <a:spcAft>
                          <a:spcPts val="0"/>
                        </a:spcAft>
                        <a:buNone/>
                      </a:pPr>
                      <a:endParaRPr sz="1400" u="none" strike="noStrike" cap="none" dirty="0">
                        <a:latin typeface="Alata"/>
                        <a:ea typeface="Alata"/>
                        <a:cs typeface="Alata"/>
                        <a:sym typeface="Alata"/>
                      </a:endParaRPr>
                    </a:p>
                    <a:p>
                      <a:pPr marL="0" marR="0" lvl="0" indent="0" algn="l" rtl="0">
                        <a:lnSpc>
                          <a:spcPct val="100000"/>
                        </a:lnSpc>
                        <a:spcBef>
                          <a:spcPts val="0"/>
                        </a:spcBef>
                        <a:spcAft>
                          <a:spcPts val="0"/>
                        </a:spcAft>
                        <a:buNone/>
                      </a:pPr>
                      <a:endParaRPr sz="1400" u="none" strike="noStrike" cap="none" dirty="0">
                        <a:latin typeface="Alata"/>
                        <a:ea typeface="Alata"/>
                        <a:cs typeface="Alata"/>
                        <a:sym typeface="Alata"/>
                      </a:endParaRPr>
                    </a:p>
                    <a:p>
                      <a:pPr marL="0" marR="0" lvl="0" indent="0" algn="l" rtl="0">
                        <a:lnSpc>
                          <a:spcPct val="100000"/>
                        </a:lnSpc>
                        <a:spcBef>
                          <a:spcPts val="0"/>
                        </a:spcBef>
                        <a:spcAft>
                          <a:spcPts val="0"/>
                        </a:spcAft>
                        <a:buNone/>
                      </a:pPr>
                      <a:endParaRPr sz="1400" u="none" strike="noStrike" cap="none" dirty="0">
                        <a:latin typeface="Alata"/>
                        <a:ea typeface="Alata"/>
                        <a:cs typeface="Alata"/>
                        <a:sym typeface="Alata"/>
                      </a:endParaRPr>
                    </a:p>
                    <a:p>
                      <a:pPr marL="0" marR="0" lvl="0" indent="0" algn="ctr" rtl="0">
                        <a:lnSpc>
                          <a:spcPct val="100000"/>
                        </a:lnSpc>
                        <a:spcBef>
                          <a:spcPts val="0"/>
                        </a:spcBef>
                        <a:spcAft>
                          <a:spcPts val="0"/>
                        </a:spcAft>
                        <a:buClr>
                          <a:srgbClr val="000000"/>
                        </a:buClr>
                        <a:buSzPts val="700"/>
                        <a:buFont typeface="Arial"/>
                        <a:buNone/>
                      </a:pPr>
                      <a:r>
                        <a:rPr lang="en" sz="700" u="sng" dirty="0">
                          <a:solidFill>
                            <a:schemeClr val="hlink"/>
                          </a:solidFill>
                          <a:latin typeface="Alata"/>
                          <a:ea typeface="Alata"/>
                          <a:cs typeface="Alata"/>
                          <a:sym typeface="Alata"/>
                          <a:hlinkClick r:id="rId4"/>
                        </a:rPr>
                        <a:t>Open data @ OurAirports</a:t>
                      </a:r>
                      <a:endParaRPr sz="700" u="none" strike="noStrike" cap="none" dirty="0">
                        <a:latin typeface="Alata"/>
                        <a:ea typeface="Alata"/>
                        <a:cs typeface="Alata"/>
                        <a:sym typeface="Alata"/>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04"/>
        <p:cNvGrpSpPr/>
        <p:nvPr/>
      </p:nvGrpSpPr>
      <p:grpSpPr>
        <a:xfrm>
          <a:off x="0" y="0"/>
          <a:ext cx="0" cy="0"/>
          <a:chOff x="0" y="0"/>
          <a:chExt cx="0" cy="0"/>
        </a:xfrm>
      </p:grpSpPr>
      <p:sp>
        <p:nvSpPr>
          <p:cNvPr id="2305" name="Google Shape;2305;p9"/>
          <p:cNvSpPr/>
          <p:nvPr/>
        </p:nvSpPr>
        <p:spPr>
          <a:xfrm>
            <a:off x="0" y="4768492"/>
            <a:ext cx="9144000" cy="4054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06" name="Google Shape;2306;p9"/>
          <p:cNvSpPr txBox="1">
            <a:spLocks noGrp="1"/>
          </p:cNvSpPr>
          <p:nvPr>
            <p:ph type="ctrTitle"/>
          </p:nvPr>
        </p:nvSpPr>
        <p:spPr>
          <a:xfrm>
            <a:off x="419100" y="69331"/>
            <a:ext cx="7717500" cy="53028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Data: Preprocessing</a:t>
            </a:r>
            <a:endParaRPr>
              <a:highlight>
                <a:schemeClr val="dk2"/>
              </a:highlight>
            </a:endParaRPr>
          </a:p>
        </p:txBody>
      </p:sp>
      <p:grpSp>
        <p:nvGrpSpPr>
          <p:cNvPr id="2307" name="Google Shape;2307;p9"/>
          <p:cNvGrpSpPr/>
          <p:nvPr/>
        </p:nvGrpSpPr>
        <p:grpSpPr>
          <a:xfrm rot="5400000">
            <a:off x="7445138" y="4154346"/>
            <a:ext cx="763612" cy="873440"/>
            <a:chOff x="6035599" y="1072319"/>
            <a:chExt cx="2074471" cy="2372835"/>
          </a:xfrm>
        </p:grpSpPr>
        <p:grpSp>
          <p:nvGrpSpPr>
            <p:cNvPr id="2308" name="Google Shape;2308;p9"/>
            <p:cNvGrpSpPr/>
            <p:nvPr/>
          </p:nvGrpSpPr>
          <p:grpSpPr>
            <a:xfrm>
              <a:off x="6111799" y="1072319"/>
              <a:ext cx="1998271" cy="2353785"/>
              <a:chOff x="878148" y="3519511"/>
              <a:chExt cx="890773" cy="1049251"/>
            </a:xfrm>
          </p:grpSpPr>
          <p:sp>
            <p:nvSpPr>
              <p:cNvPr id="2309" name="Google Shape;2309;p9"/>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0" name="Google Shape;2310;p9"/>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1" name="Google Shape;2311;p9"/>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2" name="Google Shape;2312;p9"/>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3" name="Google Shape;2313;p9"/>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4" name="Google Shape;2314;p9"/>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5" name="Google Shape;2315;p9"/>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6" name="Google Shape;2316;p9"/>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7" name="Google Shape;2317;p9"/>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8" name="Google Shape;2318;p9"/>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9" name="Google Shape;2319;p9"/>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0" name="Google Shape;2320;p9"/>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1" name="Google Shape;2321;p9"/>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2" name="Google Shape;2322;p9"/>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3" name="Google Shape;2323;p9"/>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4" name="Google Shape;2324;p9"/>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5" name="Google Shape;2325;p9"/>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6" name="Google Shape;2326;p9"/>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7" name="Google Shape;2327;p9"/>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8" name="Google Shape;2328;p9"/>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9" name="Google Shape;2329;p9"/>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0" name="Google Shape;2330;p9"/>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1" name="Google Shape;2331;p9"/>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2" name="Google Shape;2332;p9"/>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3" name="Google Shape;2333;p9"/>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4" name="Google Shape;2334;p9"/>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5" name="Google Shape;2335;p9"/>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6" name="Google Shape;2336;p9"/>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7" name="Google Shape;2337;p9"/>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8" name="Google Shape;2338;p9"/>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9" name="Google Shape;2339;p9"/>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0" name="Google Shape;2340;p9"/>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1" name="Google Shape;2341;p9"/>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2" name="Google Shape;2342;p9"/>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3" name="Google Shape;2343;p9"/>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4" name="Google Shape;2344;p9"/>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5" name="Google Shape;2345;p9"/>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6" name="Google Shape;2346;p9"/>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7" name="Google Shape;2347;p9"/>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8" name="Google Shape;2348;p9"/>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9" name="Google Shape;2349;p9"/>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0" name="Google Shape;2350;p9"/>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1" name="Google Shape;2351;p9"/>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2" name="Google Shape;2352;p9"/>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3" name="Google Shape;2353;p9"/>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4" name="Google Shape;2354;p9"/>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5" name="Google Shape;2355;p9"/>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56" name="Google Shape;2356;p9"/>
            <p:cNvGrpSpPr/>
            <p:nvPr/>
          </p:nvGrpSpPr>
          <p:grpSpPr>
            <a:xfrm>
              <a:off x="6035599" y="1091369"/>
              <a:ext cx="1998271" cy="2353785"/>
              <a:chOff x="878148" y="3519511"/>
              <a:chExt cx="890773" cy="1049251"/>
            </a:xfrm>
          </p:grpSpPr>
          <p:sp>
            <p:nvSpPr>
              <p:cNvPr id="2357" name="Google Shape;2357;p9"/>
              <p:cNvSpPr/>
              <p:nvPr/>
            </p:nvSpPr>
            <p:spPr>
              <a:xfrm rot="-5400000">
                <a:off x="1568504" y="4030065"/>
                <a:ext cx="66520" cy="40936"/>
              </a:xfrm>
              <a:custGeom>
                <a:avLst/>
                <a:gdLst/>
                <a:ahLst/>
                <a:cxnLst/>
                <a:rect l="l" t="t" r="r" b="b"/>
                <a:pathLst>
                  <a:path w="468" h="288" extrusionOk="0">
                    <a:moveTo>
                      <a:pt x="55" y="1"/>
                    </a:moveTo>
                    <a:cubicBezTo>
                      <a:pt x="19" y="1"/>
                      <a:pt x="1" y="19"/>
                      <a:pt x="1" y="54"/>
                    </a:cubicBezTo>
                    <a:lnTo>
                      <a:pt x="1" y="252"/>
                    </a:lnTo>
                    <a:cubicBezTo>
                      <a:pt x="1" y="270"/>
                      <a:pt x="19" y="288"/>
                      <a:pt x="55" y="288"/>
                    </a:cubicBezTo>
                    <a:lnTo>
                      <a:pt x="396" y="288"/>
                    </a:lnTo>
                    <a:cubicBezTo>
                      <a:pt x="450" y="288"/>
                      <a:pt x="468" y="270"/>
                      <a:pt x="468" y="252"/>
                    </a:cubicBezTo>
                    <a:lnTo>
                      <a:pt x="468" y="54"/>
                    </a:lnTo>
                    <a:cubicBezTo>
                      <a:pt x="468" y="19"/>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8" name="Google Shape;2358;p9"/>
              <p:cNvSpPr/>
              <p:nvPr/>
            </p:nvSpPr>
            <p:spPr>
              <a:xfrm rot="-5400000">
                <a:off x="1582505" y="4046624"/>
                <a:ext cx="38519" cy="35819"/>
              </a:xfrm>
              <a:custGeom>
                <a:avLst/>
                <a:gdLst/>
                <a:ahLst/>
                <a:cxnLst/>
                <a:rect l="l" t="t" r="r" b="b"/>
                <a:pathLst>
                  <a:path w="271" h="252" extrusionOk="0">
                    <a:moveTo>
                      <a:pt x="55" y="1"/>
                    </a:moveTo>
                    <a:cubicBezTo>
                      <a:pt x="19" y="1"/>
                      <a:pt x="1" y="18"/>
                      <a:pt x="1" y="54"/>
                    </a:cubicBezTo>
                    <a:lnTo>
                      <a:pt x="1" y="198"/>
                    </a:lnTo>
                    <a:cubicBezTo>
                      <a:pt x="1" y="234"/>
                      <a:pt x="19" y="252"/>
                      <a:pt x="55" y="252"/>
                    </a:cubicBezTo>
                    <a:lnTo>
                      <a:pt x="270" y="252"/>
                    </a:lnTo>
                    <a:lnTo>
                      <a:pt x="55"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9" name="Google Shape;2359;p9"/>
              <p:cNvSpPr/>
              <p:nvPr/>
            </p:nvSpPr>
            <p:spPr>
              <a:xfrm rot="-5400000">
                <a:off x="1581297" y="4068300"/>
                <a:ext cx="46053" cy="51169"/>
              </a:xfrm>
              <a:custGeom>
                <a:avLst/>
                <a:gdLst/>
                <a:ahLst/>
                <a:cxnLst/>
                <a:rect l="l" t="t" r="r" b="b"/>
                <a:pathLst>
                  <a:path w="324" h="360" extrusionOk="0">
                    <a:moveTo>
                      <a:pt x="54" y="1"/>
                    </a:moveTo>
                    <a:cubicBezTo>
                      <a:pt x="18" y="1"/>
                      <a:pt x="0" y="37"/>
                      <a:pt x="0" y="54"/>
                    </a:cubicBezTo>
                    <a:lnTo>
                      <a:pt x="0" y="288"/>
                    </a:lnTo>
                    <a:cubicBezTo>
                      <a:pt x="0" y="324"/>
                      <a:pt x="18" y="360"/>
                      <a:pt x="54" y="360"/>
                    </a:cubicBezTo>
                    <a:lnTo>
                      <a:pt x="270" y="360"/>
                    </a:lnTo>
                    <a:cubicBezTo>
                      <a:pt x="288" y="360"/>
                      <a:pt x="323" y="306"/>
                      <a:pt x="323" y="288"/>
                    </a:cubicBezTo>
                    <a:lnTo>
                      <a:pt x="323" y="54"/>
                    </a:lnTo>
                    <a:cubicBezTo>
                      <a:pt x="323" y="19"/>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0" name="Google Shape;2360;p9"/>
              <p:cNvSpPr/>
              <p:nvPr/>
            </p:nvSpPr>
            <p:spPr>
              <a:xfrm rot="-5400000">
                <a:off x="1581297" y="4075975"/>
                <a:ext cx="46053" cy="35819"/>
              </a:xfrm>
              <a:custGeom>
                <a:avLst/>
                <a:gdLst/>
                <a:ahLst/>
                <a:cxnLst/>
                <a:rect l="l" t="t" r="r" b="b"/>
                <a:pathLst>
                  <a:path w="324" h="252" extrusionOk="0">
                    <a:moveTo>
                      <a:pt x="54" y="0"/>
                    </a:moveTo>
                    <a:cubicBezTo>
                      <a:pt x="18" y="0"/>
                      <a:pt x="0" y="36"/>
                      <a:pt x="0" y="54"/>
                    </a:cubicBezTo>
                    <a:lnTo>
                      <a:pt x="0" y="216"/>
                    </a:lnTo>
                    <a:cubicBezTo>
                      <a:pt x="0" y="234"/>
                      <a:pt x="18" y="252"/>
                      <a:pt x="54" y="252"/>
                    </a:cubicBezTo>
                    <a:lnTo>
                      <a:pt x="270" y="252"/>
                    </a:lnTo>
                    <a:cubicBezTo>
                      <a:pt x="288" y="252"/>
                      <a:pt x="323" y="234"/>
                      <a:pt x="323" y="216"/>
                    </a:cubicBezTo>
                    <a:lnTo>
                      <a:pt x="323" y="54"/>
                    </a:lnTo>
                    <a:cubicBezTo>
                      <a:pt x="323" y="36"/>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1" name="Google Shape;2361;p9"/>
              <p:cNvSpPr/>
              <p:nvPr/>
            </p:nvSpPr>
            <p:spPr>
              <a:xfrm rot="-5400000">
                <a:off x="1580089" y="409253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2" name="Google Shape;2362;p9"/>
              <p:cNvSpPr/>
              <p:nvPr/>
            </p:nvSpPr>
            <p:spPr>
              <a:xfrm rot="-5400000">
                <a:off x="1431982" y="4153795"/>
                <a:ext cx="66520" cy="43636"/>
              </a:xfrm>
              <a:custGeom>
                <a:avLst/>
                <a:gdLst/>
                <a:ahLst/>
                <a:cxnLst/>
                <a:rect l="l" t="t" r="r" b="b"/>
                <a:pathLst>
                  <a:path w="468" h="307" extrusionOk="0">
                    <a:moveTo>
                      <a:pt x="72" y="1"/>
                    </a:moveTo>
                    <a:cubicBezTo>
                      <a:pt x="19" y="1"/>
                      <a:pt x="1" y="37"/>
                      <a:pt x="1" y="55"/>
                    </a:cubicBezTo>
                    <a:lnTo>
                      <a:pt x="1" y="252"/>
                    </a:lnTo>
                    <a:cubicBezTo>
                      <a:pt x="1" y="270"/>
                      <a:pt x="19" y="306"/>
                      <a:pt x="72" y="306"/>
                    </a:cubicBezTo>
                    <a:lnTo>
                      <a:pt x="396" y="306"/>
                    </a:lnTo>
                    <a:cubicBezTo>
                      <a:pt x="450" y="306"/>
                      <a:pt x="468" y="270"/>
                      <a:pt x="468" y="252"/>
                    </a:cubicBezTo>
                    <a:lnTo>
                      <a:pt x="468" y="55"/>
                    </a:lnTo>
                    <a:cubicBezTo>
                      <a:pt x="468" y="37"/>
                      <a:pt x="450" y="1"/>
                      <a:pt x="396"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3" name="Google Shape;2363;p9"/>
              <p:cNvSpPr/>
              <p:nvPr/>
            </p:nvSpPr>
            <p:spPr>
              <a:xfrm rot="-5400000">
                <a:off x="1444704" y="4171633"/>
                <a:ext cx="38519" cy="35961"/>
              </a:xfrm>
              <a:custGeom>
                <a:avLst/>
                <a:gdLst/>
                <a:ahLst/>
                <a:cxnLst/>
                <a:rect l="l" t="t" r="r" b="b"/>
                <a:pathLst>
                  <a:path w="271" h="253" extrusionOk="0">
                    <a:moveTo>
                      <a:pt x="72" y="1"/>
                    </a:moveTo>
                    <a:cubicBezTo>
                      <a:pt x="19" y="1"/>
                      <a:pt x="1" y="37"/>
                      <a:pt x="1" y="55"/>
                    </a:cubicBezTo>
                    <a:lnTo>
                      <a:pt x="1" y="216"/>
                    </a:lnTo>
                    <a:cubicBezTo>
                      <a:pt x="1" y="234"/>
                      <a:pt x="19" y="252"/>
                      <a:pt x="72" y="252"/>
                    </a:cubicBezTo>
                    <a:lnTo>
                      <a:pt x="270" y="252"/>
                    </a:lnTo>
                    <a:lnTo>
                      <a:pt x="72"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4" name="Google Shape;2364;p9"/>
              <p:cNvSpPr/>
              <p:nvPr/>
            </p:nvSpPr>
            <p:spPr>
              <a:xfrm rot="-5400000">
                <a:off x="1443425" y="4193380"/>
                <a:ext cx="46053" cy="51169"/>
              </a:xfrm>
              <a:custGeom>
                <a:avLst/>
                <a:gdLst/>
                <a:ahLst/>
                <a:cxnLst/>
                <a:rect l="l" t="t" r="r" b="b"/>
                <a:pathLst>
                  <a:path w="324" h="360" extrusionOk="0">
                    <a:moveTo>
                      <a:pt x="54" y="1"/>
                    </a:moveTo>
                    <a:cubicBezTo>
                      <a:pt x="36" y="1"/>
                      <a:pt x="0" y="55"/>
                      <a:pt x="0" y="73"/>
                    </a:cubicBezTo>
                    <a:lnTo>
                      <a:pt x="0" y="288"/>
                    </a:lnTo>
                    <a:cubicBezTo>
                      <a:pt x="0" y="342"/>
                      <a:pt x="36" y="360"/>
                      <a:pt x="54" y="360"/>
                    </a:cubicBezTo>
                    <a:lnTo>
                      <a:pt x="270" y="360"/>
                    </a:lnTo>
                    <a:cubicBezTo>
                      <a:pt x="305" y="360"/>
                      <a:pt x="323" y="324"/>
                      <a:pt x="323" y="288"/>
                    </a:cubicBezTo>
                    <a:lnTo>
                      <a:pt x="323" y="73"/>
                    </a:lnTo>
                    <a:cubicBezTo>
                      <a:pt x="323" y="19"/>
                      <a:pt x="305"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5" name="Google Shape;2365;p9"/>
              <p:cNvSpPr/>
              <p:nvPr/>
            </p:nvSpPr>
            <p:spPr>
              <a:xfrm rot="-5400000">
                <a:off x="1446054" y="4200984"/>
                <a:ext cx="46053" cy="35961"/>
              </a:xfrm>
              <a:custGeom>
                <a:avLst/>
                <a:gdLst/>
                <a:ahLst/>
                <a:cxnLst/>
                <a:rect l="l" t="t" r="r" b="b"/>
                <a:pathLst>
                  <a:path w="324" h="253" extrusionOk="0">
                    <a:moveTo>
                      <a:pt x="54" y="1"/>
                    </a:moveTo>
                    <a:cubicBezTo>
                      <a:pt x="36" y="1"/>
                      <a:pt x="0" y="19"/>
                      <a:pt x="0" y="37"/>
                    </a:cubicBezTo>
                    <a:lnTo>
                      <a:pt x="0" y="198"/>
                    </a:lnTo>
                    <a:cubicBezTo>
                      <a:pt x="0" y="216"/>
                      <a:pt x="36" y="252"/>
                      <a:pt x="54" y="252"/>
                    </a:cubicBezTo>
                    <a:lnTo>
                      <a:pt x="270" y="252"/>
                    </a:lnTo>
                    <a:cubicBezTo>
                      <a:pt x="305" y="252"/>
                      <a:pt x="323" y="216"/>
                      <a:pt x="323" y="198"/>
                    </a:cubicBezTo>
                    <a:lnTo>
                      <a:pt x="323" y="37"/>
                    </a:lnTo>
                    <a:cubicBezTo>
                      <a:pt x="323" y="19"/>
                      <a:pt x="305" y="1"/>
                      <a:pt x="270" y="1"/>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6" name="Google Shape;2366;p9"/>
              <p:cNvSpPr/>
              <p:nvPr/>
            </p:nvSpPr>
            <p:spPr>
              <a:xfrm rot="-5400000">
                <a:off x="1442216" y="4217614"/>
                <a:ext cx="46053" cy="2701"/>
              </a:xfrm>
              <a:custGeom>
                <a:avLst/>
                <a:gdLst/>
                <a:ahLst/>
                <a:cxnLst/>
                <a:rect l="l" t="t" r="r" b="b"/>
                <a:pathLst>
                  <a:path w="324" h="19" extrusionOk="0">
                    <a:moveTo>
                      <a:pt x="0" y="0"/>
                    </a:moveTo>
                    <a:lnTo>
                      <a:pt x="0" y="18"/>
                    </a:lnTo>
                    <a:lnTo>
                      <a:pt x="323" y="18"/>
                    </a:lnTo>
                    <a:lnTo>
                      <a:pt x="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7" name="Google Shape;2367;p9"/>
              <p:cNvSpPr/>
              <p:nvPr/>
            </p:nvSpPr>
            <p:spPr>
              <a:xfrm rot="-5400000">
                <a:off x="1568504" y="3953454"/>
                <a:ext cx="38519" cy="12935"/>
              </a:xfrm>
              <a:custGeom>
                <a:avLst/>
                <a:gdLst/>
                <a:ahLst/>
                <a:cxnLst/>
                <a:rect l="l" t="t" r="r" b="b"/>
                <a:pathLst>
                  <a:path w="271" h="91" extrusionOk="0">
                    <a:moveTo>
                      <a:pt x="127" y="1"/>
                    </a:moveTo>
                    <a:cubicBezTo>
                      <a:pt x="55" y="1"/>
                      <a:pt x="1" y="19"/>
                      <a:pt x="1" y="36"/>
                    </a:cubicBezTo>
                    <a:cubicBezTo>
                      <a:pt x="1" y="72"/>
                      <a:pt x="55" y="90"/>
                      <a:pt x="127" y="90"/>
                    </a:cubicBezTo>
                    <a:cubicBezTo>
                      <a:pt x="199" y="90"/>
                      <a:pt x="270" y="72"/>
                      <a:pt x="270" y="36"/>
                    </a:cubicBezTo>
                    <a:cubicBezTo>
                      <a:pt x="270" y="19"/>
                      <a:pt x="199" y="1"/>
                      <a:pt x="12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8" name="Google Shape;2368;p9"/>
              <p:cNvSpPr/>
              <p:nvPr/>
            </p:nvSpPr>
            <p:spPr>
              <a:xfrm rot="-5400000">
                <a:off x="1525224" y="3981526"/>
                <a:ext cx="38377" cy="12935"/>
              </a:xfrm>
              <a:custGeom>
                <a:avLst/>
                <a:gdLst/>
                <a:ahLst/>
                <a:cxnLst/>
                <a:rect l="l" t="t" r="r" b="b"/>
                <a:pathLst>
                  <a:path w="270" h="91" extrusionOk="0">
                    <a:moveTo>
                      <a:pt x="126" y="0"/>
                    </a:moveTo>
                    <a:cubicBezTo>
                      <a:pt x="54" y="0"/>
                      <a:pt x="0" y="18"/>
                      <a:pt x="0" y="36"/>
                    </a:cubicBezTo>
                    <a:cubicBezTo>
                      <a:pt x="0" y="54"/>
                      <a:pt x="36" y="90"/>
                      <a:pt x="126" y="90"/>
                    </a:cubicBezTo>
                    <a:cubicBezTo>
                      <a:pt x="198" y="90"/>
                      <a:pt x="270" y="54"/>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9" name="Google Shape;2369;p9"/>
              <p:cNvSpPr/>
              <p:nvPr/>
            </p:nvSpPr>
            <p:spPr>
              <a:xfrm rot="-5400000">
                <a:off x="1456217" y="4012156"/>
                <a:ext cx="38519" cy="12935"/>
              </a:xfrm>
              <a:custGeom>
                <a:avLst/>
                <a:gdLst/>
                <a:ahLst/>
                <a:cxnLst/>
                <a:rect l="l" t="t" r="r" b="b"/>
                <a:pathLst>
                  <a:path w="271" h="91" extrusionOk="0">
                    <a:moveTo>
                      <a:pt x="145" y="0"/>
                    </a:moveTo>
                    <a:cubicBezTo>
                      <a:pt x="73" y="0"/>
                      <a:pt x="1" y="18"/>
                      <a:pt x="1" y="54"/>
                    </a:cubicBezTo>
                    <a:cubicBezTo>
                      <a:pt x="1" y="72"/>
                      <a:pt x="73" y="90"/>
                      <a:pt x="145" y="90"/>
                    </a:cubicBezTo>
                    <a:cubicBezTo>
                      <a:pt x="216" y="90"/>
                      <a:pt x="270" y="72"/>
                      <a:pt x="270" y="54"/>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0" name="Google Shape;2370;p9"/>
              <p:cNvSpPr/>
              <p:nvPr/>
            </p:nvSpPr>
            <p:spPr>
              <a:xfrm rot="-5400000">
                <a:off x="1400144"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1" name="Google Shape;2371;p9"/>
              <p:cNvSpPr/>
              <p:nvPr/>
            </p:nvSpPr>
            <p:spPr>
              <a:xfrm rot="-5400000">
                <a:off x="1343218" y="3846990"/>
                <a:ext cx="423854" cy="427550"/>
              </a:xfrm>
              <a:custGeom>
                <a:avLst/>
                <a:gdLst/>
                <a:ahLst/>
                <a:cxnLst/>
                <a:rect l="l" t="t" r="r" b="b"/>
                <a:pathLst>
                  <a:path w="2982" h="3008" extrusionOk="0">
                    <a:moveTo>
                      <a:pt x="1545" y="0"/>
                    </a:moveTo>
                    <a:lnTo>
                      <a:pt x="1" y="144"/>
                    </a:lnTo>
                    <a:cubicBezTo>
                      <a:pt x="1" y="144"/>
                      <a:pt x="2551" y="2964"/>
                      <a:pt x="2605" y="3000"/>
                    </a:cubicBezTo>
                    <a:cubicBezTo>
                      <a:pt x="2617" y="3006"/>
                      <a:pt x="2663" y="3008"/>
                      <a:pt x="2719" y="3008"/>
                    </a:cubicBezTo>
                    <a:cubicBezTo>
                      <a:pt x="2830" y="3008"/>
                      <a:pt x="2982" y="3000"/>
                      <a:pt x="2982" y="3000"/>
                    </a:cubicBezTo>
                    <a:lnTo>
                      <a:pt x="1868" y="1150"/>
                    </a:lnTo>
                    <a:lnTo>
                      <a:pt x="1545"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2" name="Google Shape;2372;p9"/>
              <p:cNvSpPr/>
              <p:nvPr/>
            </p:nvSpPr>
            <p:spPr>
              <a:xfrm rot="-5400000">
                <a:off x="1388560" y="3865326"/>
                <a:ext cx="370268" cy="372827"/>
              </a:xfrm>
              <a:custGeom>
                <a:avLst/>
                <a:gdLst/>
                <a:ahLst/>
                <a:cxnLst/>
                <a:rect l="l" t="t" r="r" b="b"/>
                <a:pathLst>
                  <a:path w="2605" h="2623" extrusionOk="0">
                    <a:moveTo>
                      <a:pt x="0" y="1"/>
                    </a:moveTo>
                    <a:lnTo>
                      <a:pt x="2353" y="2623"/>
                    </a:lnTo>
                    <a:lnTo>
                      <a:pt x="2604" y="2623"/>
                    </a:lnTo>
                    <a:lnTo>
                      <a:pt x="1347" y="845"/>
                    </a:lnTo>
                    <a:lnTo>
                      <a:pt x="1257"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3" name="Google Shape;2373;p9"/>
              <p:cNvSpPr/>
              <p:nvPr/>
            </p:nvSpPr>
            <p:spPr>
              <a:xfrm rot="-5400000">
                <a:off x="1243082" y="4141144"/>
                <a:ext cx="229836" cy="33260"/>
              </a:xfrm>
              <a:custGeom>
                <a:avLst/>
                <a:gdLst/>
                <a:ahLst/>
                <a:cxnLst/>
                <a:rect l="l" t="t" r="r" b="b"/>
                <a:pathLst>
                  <a:path w="1617" h="234" extrusionOk="0">
                    <a:moveTo>
                      <a:pt x="1545" y="0"/>
                    </a:moveTo>
                    <a:lnTo>
                      <a:pt x="1" y="144"/>
                    </a:lnTo>
                    <a:lnTo>
                      <a:pt x="90" y="234"/>
                    </a:lnTo>
                    <a:lnTo>
                      <a:pt x="1617" y="234"/>
                    </a:lnTo>
                    <a:lnTo>
                      <a:pt x="1545"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4" name="Google Shape;2374;p9"/>
              <p:cNvSpPr/>
              <p:nvPr/>
            </p:nvSpPr>
            <p:spPr>
              <a:xfrm rot="-5400000">
                <a:off x="1323461" y="3555187"/>
                <a:ext cx="166159" cy="161042"/>
              </a:xfrm>
              <a:custGeom>
                <a:avLst/>
                <a:gdLst/>
                <a:ahLst/>
                <a:cxnLst/>
                <a:rect l="l" t="t" r="r" b="b"/>
                <a:pathLst>
                  <a:path w="1169" h="1133" extrusionOk="0">
                    <a:moveTo>
                      <a:pt x="899" y="1"/>
                    </a:moveTo>
                    <a:lnTo>
                      <a:pt x="1" y="90"/>
                    </a:lnTo>
                    <a:cubicBezTo>
                      <a:pt x="180" y="270"/>
                      <a:pt x="935" y="1096"/>
                      <a:pt x="935" y="1096"/>
                    </a:cubicBezTo>
                    <a:lnTo>
                      <a:pt x="1168" y="1132"/>
                    </a:lnTo>
                    <a:lnTo>
                      <a:pt x="899" y="1"/>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5" name="Google Shape;2375;p9"/>
              <p:cNvSpPr/>
              <p:nvPr/>
            </p:nvSpPr>
            <p:spPr>
              <a:xfrm rot="-5400000">
                <a:off x="1359280" y="3557746"/>
                <a:ext cx="109872" cy="125223"/>
              </a:xfrm>
              <a:custGeom>
                <a:avLst/>
                <a:gdLst/>
                <a:ahLst/>
                <a:cxnLst/>
                <a:rect l="l" t="t" r="r" b="b"/>
                <a:pathLst>
                  <a:path w="773" h="881" extrusionOk="0">
                    <a:moveTo>
                      <a:pt x="503" y="0"/>
                    </a:moveTo>
                    <a:lnTo>
                      <a:pt x="0" y="108"/>
                    </a:lnTo>
                    <a:cubicBezTo>
                      <a:pt x="180" y="288"/>
                      <a:pt x="647" y="880"/>
                      <a:pt x="647" y="880"/>
                    </a:cubicBezTo>
                    <a:lnTo>
                      <a:pt x="772" y="880"/>
                    </a:lnTo>
                    <a:lnTo>
                      <a:pt x="503"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6" name="Google Shape;2376;p9"/>
              <p:cNvSpPr/>
              <p:nvPr/>
            </p:nvSpPr>
            <p:spPr>
              <a:xfrm rot="-5400000">
                <a:off x="1278830" y="3633078"/>
                <a:ext cx="132899" cy="38519"/>
              </a:xfrm>
              <a:custGeom>
                <a:avLst/>
                <a:gdLst/>
                <a:ahLst/>
                <a:cxnLst/>
                <a:rect l="l" t="t" r="r" b="b"/>
                <a:pathLst>
                  <a:path w="935" h="271" extrusionOk="0">
                    <a:moveTo>
                      <a:pt x="899" y="1"/>
                    </a:moveTo>
                    <a:lnTo>
                      <a:pt x="1" y="90"/>
                    </a:lnTo>
                    <a:cubicBezTo>
                      <a:pt x="55" y="144"/>
                      <a:pt x="91" y="180"/>
                      <a:pt x="162" y="270"/>
                    </a:cubicBezTo>
                    <a:cubicBezTo>
                      <a:pt x="486" y="216"/>
                      <a:pt x="755" y="180"/>
                      <a:pt x="935" y="126"/>
                    </a:cubicBezTo>
                    <a:lnTo>
                      <a:pt x="899" y="1"/>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7" name="Google Shape;2377;p9"/>
              <p:cNvSpPr/>
              <p:nvPr/>
            </p:nvSpPr>
            <p:spPr>
              <a:xfrm rot="-5400000">
                <a:off x="1010761" y="4028786"/>
                <a:ext cx="66520" cy="43494"/>
              </a:xfrm>
              <a:custGeom>
                <a:avLst/>
                <a:gdLst/>
                <a:ahLst/>
                <a:cxnLst/>
                <a:rect l="l" t="t" r="r" b="b"/>
                <a:pathLst>
                  <a:path w="468" h="306" extrusionOk="0">
                    <a:moveTo>
                      <a:pt x="55" y="0"/>
                    </a:moveTo>
                    <a:cubicBezTo>
                      <a:pt x="19" y="0"/>
                      <a:pt x="1" y="18"/>
                      <a:pt x="1" y="54"/>
                    </a:cubicBezTo>
                    <a:lnTo>
                      <a:pt x="1" y="252"/>
                    </a:lnTo>
                    <a:cubicBezTo>
                      <a:pt x="1" y="270"/>
                      <a:pt x="19" y="306"/>
                      <a:pt x="55" y="306"/>
                    </a:cubicBezTo>
                    <a:lnTo>
                      <a:pt x="396" y="306"/>
                    </a:lnTo>
                    <a:cubicBezTo>
                      <a:pt x="450" y="306"/>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8" name="Google Shape;2378;p9"/>
              <p:cNvSpPr/>
              <p:nvPr/>
            </p:nvSpPr>
            <p:spPr>
              <a:xfrm rot="-5400000">
                <a:off x="1024762" y="4047903"/>
                <a:ext cx="38519" cy="33260"/>
              </a:xfrm>
              <a:custGeom>
                <a:avLst/>
                <a:gdLst/>
                <a:ahLst/>
                <a:cxnLst/>
                <a:rect l="l" t="t" r="r" b="b"/>
                <a:pathLst>
                  <a:path w="271" h="234" extrusionOk="0">
                    <a:moveTo>
                      <a:pt x="55" y="0"/>
                    </a:moveTo>
                    <a:cubicBezTo>
                      <a:pt x="19" y="0"/>
                      <a:pt x="1" y="18"/>
                      <a:pt x="1" y="36"/>
                    </a:cubicBezTo>
                    <a:lnTo>
                      <a:pt x="1" y="198"/>
                    </a:lnTo>
                    <a:cubicBezTo>
                      <a:pt x="1" y="216"/>
                      <a:pt x="19" y="234"/>
                      <a:pt x="55" y="234"/>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9" name="Google Shape;2379;p9"/>
              <p:cNvSpPr/>
              <p:nvPr/>
            </p:nvSpPr>
            <p:spPr>
              <a:xfrm rot="-5400000">
                <a:off x="1019716" y="4068300"/>
                <a:ext cx="46053" cy="51169"/>
              </a:xfrm>
              <a:custGeom>
                <a:avLst/>
                <a:gdLst/>
                <a:ahLst/>
                <a:cxnLst/>
                <a:rect l="l" t="t" r="r" b="b"/>
                <a:pathLst>
                  <a:path w="324" h="360" extrusionOk="0">
                    <a:moveTo>
                      <a:pt x="54" y="1"/>
                    </a:moveTo>
                    <a:cubicBezTo>
                      <a:pt x="18" y="1"/>
                      <a:pt x="0" y="19"/>
                      <a:pt x="0" y="72"/>
                    </a:cubicBezTo>
                    <a:lnTo>
                      <a:pt x="0" y="288"/>
                    </a:lnTo>
                    <a:cubicBezTo>
                      <a:pt x="0" y="306"/>
                      <a:pt x="18" y="360"/>
                      <a:pt x="54" y="360"/>
                    </a:cubicBezTo>
                    <a:lnTo>
                      <a:pt x="270" y="360"/>
                    </a:lnTo>
                    <a:cubicBezTo>
                      <a:pt x="288" y="360"/>
                      <a:pt x="323" y="342"/>
                      <a:pt x="323" y="288"/>
                    </a:cubicBezTo>
                    <a:lnTo>
                      <a:pt x="323" y="72"/>
                    </a:lnTo>
                    <a:cubicBezTo>
                      <a:pt x="323" y="36"/>
                      <a:pt x="288" y="1"/>
                      <a:pt x="270"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0" name="Google Shape;2380;p9"/>
              <p:cNvSpPr/>
              <p:nvPr/>
            </p:nvSpPr>
            <p:spPr>
              <a:xfrm rot="-5400000">
                <a:off x="1017157" y="4075975"/>
                <a:ext cx="46053" cy="35819"/>
              </a:xfrm>
              <a:custGeom>
                <a:avLst/>
                <a:gdLst/>
                <a:ahLst/>
                <a:cxnLst/>
                <a:rect l="l" t="t" r="r" b="b"/>
                <a:pathLst>
                  <a:path w="324" h="252" extrusionOk="0">
                    <a:moveTo>
                      <a:pt x="54" y="0"/>
                    </a:moveTo>
                    <a:cubicBezTo>
                      <a:pt x="18" y="0"/>
                      <a:pt x="0" y="18"/>
                      <a:pt x="0" y="54"/>
                    </a:cubicBezTo>
                    <a:lnTo>
                      <a:pt x="0" y="216"/>
                    </a:lnTo>
                    <a:cubicBezTo>
                      <a:pt x="0" y="234"/>
                      <a:pt x="18" y="252"/>
                      <a:pt x="54" y="252"/>
                    </a:cubicBezTo>
                    <a:lnTo>
                      <a:pt x="270" y="252"/>
                    </a:lnTo>
                    <a:cubicBezTo>
                      <a:pt x="288" y="252"/>
                      <a:pt x="323" y="234"/>
                      <a:pt x="323" y="216"/>
                    </a:cubicBezTo>
                    <a:lnTo>
                      <a:pt x="323" y="54"/>
                    </a:lnTo>
                    <a:cubicBezTo>
                      <a:pt x="323" y="18"/>
                      <a:pt x="288"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1" name="Google Shape;2381;p9"/>
              <p:cNvSpPr/>
              <p:nvPr/>
            </p:nvSpPr>
            <p:spPr>
              <a:xfrm rot="-5400000">
                <a:off x="1147354" y="4155145"/>
                <a:ext cx="66520" cy="40936"/>
              </a:xfrm>
              <a:custGeom>
                <a:avLst/>
                <a:gdLst/>
                <a:ahLst/>
                <a:cxnLst/>
                <a:rect l="l" t="t" r="r" b="b"/>
                <a:pathLst>
                  <a:path w="468" h="288" extrusionOk="0">
                    <a:moveTo>
                      <a:pt x="72" y="0"/>
                    </a:moveTo>
                    <a:cubicBezTo>
                      <a:pt x="19" y="0"/>
                      <a:pt x="1" y="18"/>
                      <a:pt x="1" y="54"/>
                    </a:cubicBezTo>
                    <a:lnTo>
                      <a:pt x="1" y="252"/>
                    </a:lnTo>
                    <a:cubicBezTo>
                      <a:pt x="1" y="270"/>
                      <a:pt x="19" y="288"/>
                      <a:pt x="72" y="288"/>
                    </a:cubicBezTo>
                    <a:lnTo>
                      <a:pt x="396" y="288"/>
                    </a:lnTo>
                    <a:cubicBezTo>
                      <a:pt x="450" y="288"/>
                      <a:pt x="468" y="270"/>
                      <a:pt x="468" y="252"/>
                    </a:cubicBezTo>
                    <a:lnTo>
                      <a:pt x="468" y="54"/>
                    </a:lnTo>
                    <a:cubicBezTo>
                      <a:pt x="468" y="18"/>
                      <a:pt x="450" y="0"/>
                      <a:pt x="39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2" name="Google Shape;2382;p9"/>
              <p:cNvSpPr/>
              <p:nvPr/>
            </p:nvSpPr>
            <p:spPr>
              <a:xfrm rot="-5400000">
                <a:off x="1161355" y="4171704"/>
                <a:ext cx="38519" cy="35819"/>
              </a:xfrm>
              <a:custGeom>
                <a:avLst/>
                <a:gdLst/>
                <a:ahLst/>
                <a:cxnLst/>
                <a:rect l="l" t="t" r="r" b="b"/>
                <a:pathLst>
                  <a:path w="271" h="252" extrusionOk="0">
                    <a:moveTo>
                      <a:pt x="72" y="0"/>
                    </a:moveTo>
                    <a:cubicBezTo>
                      <a:pt x="19" y="0"/>
                      <a:pt x="1" y="36"/>
                      <a:pt x="1" y="54"/>
                    </a:cubicBezTo>
                    <a:lnTo>
                      <a:pt x="1" y="216"/>
                    </a:lnTo>
                    <a:cubicBezTo>
                      <a:pt x="1" y="234"/>
                      <a:pt x="19" y="252"/>
                      <a:pt x="72" y="252"/>
                    </a:cubicBezTo>
                    <a:lnTo>
                      <a:pt x="270"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3" name="Google Shape;2383;p9"/>
              <p:cNvSpPr/>
              <p:nvPr/>
            </p:nvSpPr>
            <p:spPr>
              <a:xfrm rot="-5400000">
                <a:off x="1156309" y="4194659"/>
                <a:ext cx="46053" cy="48611"/>
              </a:xfrm>
              <a:custGeom>
                <a:avLst/>
                <a:gdLst/>
                <a:ahLst/>
                <a:cxnLst/>
                <a:rect l="l" t="t" r="r" b="b"/>
                <a:pathLst>
                  <a:path w="324" h="342" extrusionOk="0">
                    <a:moveTo>
                      <a:pt x="54" y="0"/>
                    </a:moveTo>
                    <a:cubicBezTo>
                      <a:pt x="36" y="0"/>
                      <a:pt x="0" y="18"/>
                      <a:pt x="0" y="54"/>
                    </a:cubicBezTo>
                    <a:lnTo>
                      <a:pt x="0" y="288"/>
                    </a:lnTo>
                    <a:cubicBezTo>
                      <a:pt x="0" y="306"/>
                      <a:pt x="36" y="342"/>
                      <a:pt x="54" y="342"/>
                    </a:cubicBezTo>
                    <a:lnTo>
                      <a:pt x="270" y="342"/>
                    </a:lnTo>
                    <a:cubicBezTo>
                      <a:pt x="305" y="342"/>
                      <a:pt x="323" y="324"/>
                      <a:pt x="323" y="288"/>
                    </a:cubicBezTo>
                    <a:lnTo>
                      <a:pt x="323" y="54"/>
                    </a:lnTo>
                    <a:cubicBezTo>
                      <a:pt x="323" y="36"/>
                      <a:pt x="305" y="0"/>
                      <a:pt x="27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4" name="Google Shape;2384;p9"/>
              <p:cNvSpPr/>
              <p:nvPr/>
            </p:nvSpPr>
            <p:spPr>
              <a:xfrm rot="-5400000">
                <a:off x="1155030" y="4201055"/>
                <a:ext cx="46053" cy="35819"/>
              </a:xfrm>
              <a:custGeom>
                <a:avLst/>
                <a:gdLst/>
                <a:ahLst/>
                <a:cxnLst/>
                <a:rect l="l" t="t" r="r" b="b"/>
                <a:pathLst>
                  <a:path w="324" h="252" extrusionOk="0">
                    <a:moveTo>
                      <a:pt x="54" y="0"/>
                    </a:moveTo>
                    <a:cubicBezTo>
                      <a:pt x="36" y="0"/>
                      <a:pt x="0" y="18"/>
                      <a:pt x="0" y="36"/>
                    </a:cubicBezTo>
                    <a:lnTo>
                      <a:pt x="0" y="198"/>
                    </a:lnTo>
                    <a:cubicBezTo>
                      <a:pt x="0" y="234"/>
                      <a:pt x="36" y="252"/>
                      <a:pt x="54" y="252"/>
                    </a:cubicBezTo>
                    <a:lnTo>
                      <a:pt x="270" y="252"/>
                    </a:lnTo>
                    <a:cubicBezTo>
                      <a:pt x="305" y="252"/>
                      <a:pt x="323" y="234"/>
                      <a:pt x="323" y="198"/>
                    </a:cubicBezTo>
                    <a:lnTo>
                      <a:pt x="323" y="36"/>
                    </a:lnTo>
                    <a:cubicBezTo>
                      <a:pt x="323" y="18"/>
                      <a:pt x="305" y="0"/>
                      <a:pt x="270"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5" name="Google Shape;2385;p9"/>
              <p:cNvSpPr/>
              <p:nvPr/>
            </p:nvSpPr>
            <p:spPr>
              <a:xfrm rot="-5400000">
                <a:off x="1158796" y="4217614"/>
                <a:ext cx="46053" cy="2701"/>
              </a:xfrm>
              <a:custGeom>
                <a:avLst/>
                <a:gdLst/>
                <a:ahLst/>
                <a:cxnLst/>
                <a:rect l="l" t="t" r="r" b="b"/>
                <a:pathLst>
                  <a:path w="324" h="19" extrusionOk="0">
                    <a:moveTo>
                      <a:pt x="0" y="1"/>
                    </a:moveTo>
                    <a:lnTo>
                      <a:pt x="0" y="19"/>
                    </a:lnTo>
                    <a:lnTo>
                      <a:pt x="323" y="19"/>
                    </a:lnTo>
                    <a:lnTo>
                      <a:pt x="32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6" name="Google Shape;2386;p9"/>
              <p:cNvSpPr/>
              <p:nvPr/>
            </p:nvSpPr>
            <p:spPr>
              <a:xfrm rot="-5400000">
                <a:off x="1038833" y="3952246"/>
                <a:ext cx="38519" cy="15351"/>
              </a:xfrm>
              <a:custGeom>
                <a:avLst/>
                <a:gdLst/>
                <a:ahLst/>
                <a:cxnLst/>
                <a:rect l="l" t="t" r="r" b="b"/>
                <a:pathLst>
                  <a:path w="271" h="108" extrusionOk="0">
                    <a:moveTo>
                      <a:pt x="127" y="0"/>
                    </a:moveTo>
                    <a:cubicBezTo>
                      <a:pt x="37" y="0"/>
                      <a:pt x="1" y="36"/>
                      <a:pt x="1" y="54"/>
                    </a:cubicBezTo>
                    <a:cubicBezTo>
                      <a:pt x="1" y="72"/>
                      <a:pt x="37" y="108"/>
                      <a:pt x="127" y="108"/>
                    </a:cubicBezTo>
                    <a:cubicBezTo>
                      <a:pt x="217" y="108"/>
                      <a:pt x="270" y="72"/>
                      <a:pt x="270" y="54"/>
                    </a:cubicBezTo>
                    <a:cubicBezTo>
                      <a:pt x="270" y="36"/>
                      <a:pt x="199" y="0"/>
                      <a:pt x="12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7" name="Google Shape;2387;p9"/>
              <p:cNvSpPr/>
              <p:nvPr/>
            </p:nvSpPr>
            <p:spPr>
              <a:xfrm rot="-5400000">
                <a:off x="1083606" y="398152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198" y="90"/>
                      <a:pt x="270" y="72"/>
                      <a:pt x="270" y="36"/>
                    </a:cubicBezTo>
                    <a:cubicBezTo>
                      <a:pt x="270" y="18"/>
                      <a:pt x="198"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8" name="Google Shape;2388;p9"/>
              <p:cNvSpPr/>
              <p:nvPr/>
            </p:nvSpPr>
            <p:spPr>
              <a:xfrm rot="-5400000">
                <a:off x="1147354" y="4012156"/>
                <a:ext cx="38519" cy="12935"/>
              </a:xfrm>
              <a:custGeom>
                <a:avLst/>
                <a:gdLst/>
                <a:ahLst/>
                <a:cxnLst/>
                <a:rect l="l" t="t" r="r" b="b"/>
                <a:pathLst>
                  <a:path w="271" h="91" extrusionOk="0">
                    <a:moveTo>
                      <a:pt x="145" y="0"/>
                    </a:moveTo>
                    <a:cubicBezTo>
                      <a:pt x="73" y="0"/>
                      <a:pt x="1" y="18"/>
                      <a:pt x="1" y="36"/>
                    </a:cubicBezTo>
                    <a:cubicBezTo>
                      <a:pt x="1" y="72"/>
                      <a:pt x="73" y="90"/>
                      <a:pt x="145" y="90"/>
                    </a:cubicBezTo>
                    <a:cubicBezTo>
                      <a:pt x="216" y="90"/>
                      <a:pt x="270" y="72"/>
                      <a:pt x="270" y="36"/>
                    </a:cubicBezTo>
                    <a:cubicBezTo>
                      <a:pt x="270" y="18"/>
                      <a:pt x="216" y="0"/>
                      <a:pt x="145"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9" name="Google Shape;2389;p9"/>
              <p:cNvSpPr/>
              <p:nvPr/>
            </p:nvSpPr>
            <p:spPr>
              <a:xfrm rot="-5400000">
                <a:off x="1208686" y="4027436"/>
                <a:ext cx="38377" cy="12935"/>
              </a:xfrm>
              <a:custGeom>
                <a:avLst/>
                <a:gdLst/>
                <a:ahLst/>
                <a:cxnLst/>
                <a:rect l="l" t="t" r="r" b="b"/>
                <a:pathLst>
                  <a:path w="270" h="91" extrusionOk="0">
                    <a:moveTo>
                      <a:pt x="126" y="0"/>
                    </a:moveTo>
                    <a:cubicBezTo>
                      <a:pt x="54" y="0"/>
                      <a:pt x="0" y="18"/>
                      <a:pt x="0" y="36"/>
                    </a:cubicBezTo>
                    <a:cubicBezTo>
                      <a:pt x="0" y="72"/>
                      <a:pt x="54" y="90"/>
                      <a:pt x="126" y="90"/>
                    </a:cubicBezTo>
                    <a:cubicBezTo>
                      <a:pt x="216" y="90"/>
                      <a:pt x="270" y="72"/>
                      <a:pt x="270" y="36"/>
                    </a:cubicBezTo>
                    <a:cubicBezTo>
                      <a:pt x="270" y="18"/>
                      <a:pt x="216" y="0"/>
                      <a:pt x="126"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0" name="Google Shape;2390;p9"/>
              <p:cNvSpPr/>
              <p:nvPr/>
            </p:nvSpPr>
            <p:spPr>
              <a:xfrm rot="-5400000">
                <a:off x="878716" y="3848270"/>
                <a:ext cx="423854" cy="424991"/>
              </a:xfrm>
              <a:custGeom>
                <a:avLst/>
                <a:gdLst/>
                <a:ahLst/>
                <a:cxnLst/>
                <a:rect l="l" t="t" r="r" b="b"/>
                <a:pathLst>
                  <a:path w="2982" h="2990" extrusionOk="0">
                    <a:moveTo>
                      <a:pt x="2719" y="1"/>
                    </a:moveTo>
                    <a:cubicBezTo>
                      <a:pt x="2663" y="1"/>
                      <a:pt x="2617" y="3"/>
                      <a:pt x="2605" y="9"/>
                    </a:cubicBezTo>
                    <a:cubicBezTo>
                      <a:pt x="2551" y="27"/>
                      <a:pt x="1" y="2864"/>
                      <a:pt x="1" y="2864"/>
                    </a:cubicBezTo>
                    <a:lnTo>
                      <a:pt x="1545" y="2990"/>
                    </a:lnTo>
                    <a:lnTo>
                      <a:pt x="1868" y="1841"/>
                    </a:lnTo>
                    <a:lnTo>
                      <a:pt x="2982" y="9"/>
                    </a:lnTo>
                    <a:cubicBezTo>
                      <a:pt x="2982" y="9"/>
                      <a:pt x="2830" y="1"/>
                      <a:pt x="2719"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1" name="Google Shape;2391;p9"/>
              <p:cNvSpPr/>
              <p:nvPr/>
            </p:nvSpPr>
            <p:spPr>
              <a:xfrm rot="-5400000">
                <a:off x="886960" y="3864047"/>
                <a:ext cx="370268" cy="375385"/>
              </a:xfrm>
              <a:custGeom>
                <a:avLst/>
                <a:gdLst/>
                <a:ahLst/>
                <a:cxnLst/>
                <a:rect l="l" t="t" r="r" b="b"/>
                <a:pathLst>
                  <a:path w="2605" h="2641" extrusionOk="0">
                    <a:moveTo>
                      <a:pt x="2353" y="1"/>
                    </a:moveTo>
                    <a:lnTo>
                      <a:pt x="0" y="2641"/>
                    </a:lnTo>
                    <a:lnTo>
                      <a:pt x="1257" y="2641"/>
                    </a:lnTo>
                    <a:lnTo>
                      <a:pt x="1347" y="1779"/>
                    </a:lnTo>
                    <a:lnTo>
                      <a:pt x="2604" y="1"/>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2" name="Google Shape;2392;p9"/>
              <p:cNvSpPr/>
              <p:nvPr/>
            </p:nvSpPr>
            <p:spPr>
              <a:xfrm rot="-5400000">
                <a:off x="1172867" y="4142423"/>
                <a:ext cx="229836" cy="30702"/>
              </a:xfrm>
              <a:custGeom>
                <a:avLst/>
                <a:gdLst/>
                <a:ahLst/>
                <a:cxnLst/>
                <a:rect l="l" t="t" r="r" b="b"/>
                <a:pathLst>
                  <a:path w="1617" h="216" extrusionOk="0">
                    <a:moveTo>
                      <a:pt x="90" y="0"/>
                    </a:moveTo>
                    <a:lnTo>
                      <a:pt x="1" y="90"/>
                    </a:lnTo>
                    <a:lnTo>
                      <a:pt x="1545" y="216"/>
                    </a:lnTo>
                    <a:lnTo>
                      <a:pt x="1617"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3" name="Google Shape;2393;p9"/>
              <p:cNvSpPr/>
              <p:nvPr/>
            </p:nvSpPr>
            <p:spPr>
              <a:xfrm rot="-5400000">
                <a:off x="1157517" y="3555258"/>
                <a:ext cx="166159" cy="160900"/>
              </a:xfrm>
              <a:custGeom>
                <a:avLst/>
                <a:gdLst/>
                <a:ahLst/>
                <a:cxnLst/>
                <a:rect l="l" t="t" r="r" b="b"/>
                <a:pathLst>
                  <a:path w="1169" h="1132" extrusionOk="0">
                    <a:moveTo>
                      <a:pt x="1168" y="0"/>
                    </a:moveTo>
                    <a:lnTo>
                      <a:pt x="935" y="18"/>
                    </a:lnTo>
                    <a:cubicBezTo>
                      <a:pt x="935" y="18"/>
                      <a:pt x="180" y="862"/>
                      <a:pt x="1" y="1042"/>
                    </a:cubicBezTo>
                    <a:lnTo>
                      <a:pt x="899" y="1132"/>
                    </a:lnTo>
                    <a:lnTo>
                      <a:pt x="1168" y="0"/>
                    </a:ln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4" name="Google Shape;2394;p9"/>
              <p:cNvSpPr/>
              <p:nvPr/>
            </p:nvSpPr>
            <p:spPr>
              <a:xfrm rot="-5400000">
                <a:off x="1178056" y="3557746"/>
                <a:ext cx="109872" cy="125223"/>
              </a:xfrm>
              <a:custGeom>
                <a:avLst/>
                <a:gdLst/>
                <a:ahLst/>
                <a:cxnLst/>
                <a:rect l="l" t="t" r="r" b="b"/>
                <a:pathLst>
                  <a:path w="773" h="881" extrusionOk="0">
                    <a:moveTo>
                      <a:pt x="647" y="0"/>
                    </a:moveTo>
                    <a:cubicBezTo>
                      <a:pt x="647" y="0"/>
                      <a:pt x="180" y="575"/>
                      <a:pt x="0" y="754"/>
                    </a:cubicBezTo>
                    <a:lnTo>
                      <a:pt x="503" y="880"/>
                    </a:lnTo>
                    <a:lnTo>
                      <a:pt x="772" y="0"/>
                    </a:ln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5" name="Google Shape;2395;p9"/>
              <p:cNvSpPr/>
              <p:nvPr/>
            </p:nvSpPr>
            <p:spPr>
              <a:xfrm rot="-5400000">
                <a:off x="1235407" y="3633149"/>
                <a:ext cx="132899" cy="38377"/>
              </a:xfrm>
              <a:custGeom>
                <a:avLst/>
                <a:gdLst/>
                <a:ahLst/>
                <a:cxnLst/>
                <a:rect l="l" t="t" r="r" b="b"/>
                <a:pathLst>
                  <a:path w="935" h="270" extrusionOk="0">
                    <a:moveTo>
                      <a:pt x="162" y="0"/>
                    </a:moveTo>
                    <a:cubicBezTo>
                      <a:pt x="91" y="90"/>
                      <a:pt x="55" y="126"/>
                      <a:pt x="1" y="180"/>
                    </a:cubicBezTo>
                    <a:lnTo>
                      <a:pt x="899" y="270"/>
                    </a:lnTo>
                    <a:lnTo>
                      <a:pt x="935" y="126"/>
                    </a:lnTo>
                    <a:cubicBezTo>
                      <a:pt x="755" y="90"/>
                      <a:pt x="486" y="36"/>
                      <a:pt x="162"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6" name="Google Shape;2396;p9"/>
              <p:cNvSpPr/>
              <p:nvPr/>
            </p:nvSpPr>
            <p:spPr>
              <a:xfrm rot="-5400000">
                <a:off x="815462" y="4012151"/>
                <a:ext cx="1016141" cy="97080"/>
              </a:xfrm>
              <a:custGeom>
                <a:avLst/>
                <a:gdLst/>
                <a:ahLst/>
                <a:cxnLst/>
                <a:rect l="l" t="t" r="r" b="b"/>
                <a:pathLst>
                  <a:path w="7149" h="683" extrusionOk="0">
                    <a:moveTo>
                      <a:pt x="1904" y="0"/>
                    </a:moveTo>
                    <a:cubicBezTo>
                      <a:pt x="1042" y="0"/>
                      <a:pt x="0" y="162"/>
                      <a:pt x="0" y="342"/>
                    </a:cubicBezTo>
                    <a:cubicBezTo>
                      <a:pt x="0" y="521"/>
                      <a:pt x="1042" y="683"/>
                      <a:pt x="1904" y="683"/>
                    </a:cubicBezTo>
                    <a:cubicBezTo>
                      <a:pt x="4041" y="683"/>
                      <a:pt x="4185" y="647"/>
                      <a:pt x="4903" y="647"/>
                    </a:cubicBezTo>
                    <a:cubicBezTo>
                      <a:pt x="6107" y="647"/>
                      <a:pt x="7148" y="431"/>
                      <a:pt x="7148" y="342"/>
                    </a:cubicBezTo>
                    <a:cubicBezTo>
                      <a:pt x="7148" y="252"/>
                      <a:pt x="6125" y="108"/>
                      <a:pt x="4939" y="18"/>
                    </a:cubicBezTo>
                    <a:cubicBezTo>
                      <a:pt x="3987" y="18"/>
                      <a:pt x="3987" y="0"/>
                      <a:pt x="1904"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7" name="Google Shape;2397;p9"/>
              <p:cNvSpPr/>
              <p:nvPr/>
            </p:nvSpPr>
            <p:spPr>
              <a:xfrm rot="-5400000">
                <a:off x="818092" y="4022314"/>
                <a:ext cx="1016141" cy="76754"/>
              </a:xfrm>
              <a:custGeom>
                <a:avLst/>
                <a:gdLst/>
                <a:ahLst/>
                <a:cxnLst/>
                <a:rect l="l" t="t" r="r" b="b"/>
                <a:pathLst>
                  <a:path w="7149" h="540" extrusionOk="0">
                    <a:moveTo>
                      <a:pt x="1904" y="0"/>
                    </a:moveTo>
                    <a:cubicBezTo>
                      <a:pt x="1042" y="0"/>
                      <a:pt x="0" y="108"/>
                      <a:pt x="0" y="288"/>
                    </a:cubicBezTo>
                    <a:cubicBezTo>
                      <a:pt x="0" y="431"/>
                      <a:pt x="1042" y="539"/>
                      <a:pt x="1904" y="539"/>
                    </a:cubicBezTo>
                    <a:cubicBezTo>
                      <a:pt x="4041" y="539"/>
                      <a:pt x="4185" y="521"/>
                      <a:pt x="4903" y="521"/>
                    </a:cubicBezTo>
                    <a:cubicBezTo>
                      <a:pt x="6107" y="521"/>
                      <a:pt x="7148" y="341"/>
                      <a:pt x="7148" y="270"/>
                    </a:cubicBezTo>
                    <a:cubicBezTo>
                      <a:pt x="7148" y="198"/>
                      <a:pt x="6125" y="90"/>
                      <a:pt x="4939" y="18"/>
                    </a:cubicBezTo>
                    <a:cubicBezTo>
                      <a:pt x="3987" y="18"/>
                      <a:pt x="3987" y="0"/>
                      <a:pt x="1904" y="0"/>
                    </a:cubicBezTo>
                    <a:close/>
                  </a:path>
                </a:pathLst>
              </a:custGeom>
              <a:solidFill>
                <a:srgbClr val="F7F7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8" name="Google Shape;2398;p9"/>
              <p:cNvSpPr/>
              <p:nvPr/>
            </p:nvSpPr>
            <p:spPr>
              <a:xfrm rot="-5400000">
                <a:off x="830813" y="4055503"/>
                <a:ext cx="982881" cy="12935"/>
              </a:xfrm>
              <a:custGeom>
                <a:avLst/>
                <a:gdLst/>
                <a:ahLst/>
                <a:cxnLst/>
                <a:rect l="l" t="t" r="r" b="b"/>
                <a:pathLst>
                  <a:path w="6915" h="91" extrusionOk="0">
                    <a:moveTo>
                      <a:pt x="1832" y="1"/>
                    </a:moveTo>
                    <a:cubicBezTo>
                      <a:pt x="1006" y="1"/>
                      <a:pt x="0" y="37"/>
                      <a:pt x="0" y="55"/>
                    </a:cubicBezTo>
                    <a:cubicBezTo>
                      <a:pt x="0" y="73"/>
                      <a:pt x="1006" y="91"/>
                      <a:pt x="1832" y="91"/>
                    </a:cubicBezTo>
                    <a:lnTo>
                      <a:pt x="4759" y="91"/>
                    </a:lnTo>
                    <a:cubicBezTo>
                      <a:pt x="5909" y="91"/>
                      <a:pt x="6914" y="55"/>
                      <a:pt x="6914" y="55"/>
                    </a:cubicBezTo>
                    <a:cubicBezTo>
                      <a:pt x="6914" y="37"/>
                      <a:pt x="5927" y="1"/>
                      <a:pt x="47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9" name="Google Shape;2399;p9"/>
              <p:cNvSpPr/>
              <p:nvPr/>
            </p:nvSpPr>
            <p:spPr>
              <a:xfrm rot="-5400000">
                <a:off x="1317136" y="4472891"/>
                <a:ext cx="12935" cy="51169"/>
              </a:xfrm>
              <a:custGeom>
                <a:avLst/>
                <a:gdLst/>
                <a:ahLst/>
                <a:cxnLst/>
                <a:rect l="l" t="t" r="r" b="b"/>
                <a:pathLst>
                  <a:path w="91" h="360" extrusionOk="0">
                    <a:moveTo>
                      <a:pt x="90" y="0"/>
                    </a:moveTo>
                    <a:cubicBezTo>
                      <a:pt x="36" y="72"/>
                      <a:pt x="0" y="108"/>
                      <a:pt x="0" y="180"/>
                    </a:cubicBezTo>
                    <a:cubicBezTo>
                      <a:pt x="0" y="234"/>
                      <a:pt x="36" y="287"/>
                      <a:pt x="90" y="359"/>
                    </a:cubicBezTo>
                    <a:lnTo>
                      <a:pt x="90" y="269"/>
                    </a:lnTo>
                    <a:cubicBezTo>
                      <a:pt x="36" y="216"/>
                      <a:pt x="36" y="198"/>
                      <a:pt x="36" y="180"/>
                    </a:cubicBezTo>
                    <a:cubicBezTo>
                      <a:pt x="36" y="162"/>
                      <a:pt x="36" y="126"/>
                      <a:pt x="90" y="90"/>
                    </a:cubicBezTo>
                    <a:lnTo>
                      <a:pt x="90" y="0"/>
                    </a:ln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0" name="Google Shape;2400;p9"/>
              <p:cNvSpPr/>
              <p:nvPr/>
            </p:nvSpPr>
            <p:spPr>
              <a:xfrm rot="-5400000">
                <a:off x="1290343"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lnTo>
                      <a:pt x="898" y="0"/>
                    </a:lnTo>
                    <a:cubicBezTo>
                      <a:pt x="904" y="6"/>
                      <a:pt x="908" y="8"/>
                      <a:pt x="910" y="8"/>
                    </a:cubicBezTo>
                    <a:cubicBezTo>
                      <a:pt x="914" y="8"/>
                      <a:pt x="910" y="0"/>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1" name="Google Shape;2401;p9"/>
              <p:cNvSpPr/>
              <p:nvPr/>
            </p:nvSpPr>
            <p:spPr>
              <a:xfrm rot="-5400000">
                <a:off x="1226524" y="4305667"/>
                <a:ext cx="130340" cy="7818"/>
              </a:xfrm>
              <a:custGeom>
                <a:avLst/>
                <a:gdLst/>
                <a:ahLst/>
                <a:cxnLst/>
                <a:rect l="l" t="t" r="r" b="b"/>
                <a:pathLst>
                  <a:path w="917" h="55" extrusionOk="0">
                    <a:moveTo>
                      <a:pt x="18" y="0"/>
                    </a:moveTo>
                    <a:cubicBezTo>
                      <a:pt x="0" y="0"/>
                      <a:pt x="0" y="18"/>
                      <a:pt x="0" y="18"/>
                    </a:cubicBezTo>
                    <a:cubicBezTo>
                      <a:pt x="0" y="54"/>
                      <a:pt x="18" y="54"/>
                      <a:pt x="18" y="54"/>
                    </a:cubicBezTo>
                    <a:lnTo>
                      <a:pt x="898" y="54"/>
                    </a:lnTo>
                    <a:cubicBezTo>
                      <a:pt x="898" y="54"/>
                      <a:pt x="916" y="18"/>
                      <a:pt x="898" y="0"/>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2" name="Google Shape;2402;p9"/>
              <p:cNvSpPr/>
              <p:nvPr/>
            </p:nvSpPr>
            <p:spPr>
              <a:xfrm rot="-5400000">
                <a:off x="1189426" y="3643312"/>
                <a:ext cx="268213" cy="20610"/>
              </a:xfrm>
              <a:custGeom>
                <a:avLst/>
                <a:gdLst/>
                <a:ahLst/>
                <a:cxnLst/>
                <a:rect l="l" t="t" r="r" b="b"/>
                <a:pathLst>
                  <a:path w="1887" h="145" extrusionOk="0">
                    <a:moveTo>
                      <a:pt x="935" y="1"/>
                    </a:moveTo>
                    <a:cubicBezTo>
                      <a:pt x="414" y="1"/>
                      <a:pt x="1" y="37"/>
                      <a:pt x="1" y="73"/>
                    </a:cubicBezTo>
                    <a:cubicBezTo>
                      <a:pt x="1" y="109"/>
                      <a:pt x="414" y="145"/>
                      <a:pt x="935" y="145"/>
                    </a:cubicBezTo>
                    <a:cubicBezTo>
                      <a:pt x="1456" y="145"/>
                      <a:pt x="1887" y="109"/>
                      <a:pt x="1887" y="73"/>
                    </a:cubicBezTo>
                    <a:cubicBezTo>
                      <a:pt x="1887" y="37"/>
                      <a:pt x="1456" y="1"/>
                      <a:pt x="935" y="1"/>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3" name="Google Shape;2403;p9"/>
              <p:cNvSpPr/>
              <p:nvPr/>
            </p:nvSpPr>
            <p:spPr>
              <a:xfrm rot="-5400000">
                <a:off x="1230290" y="3650916"/>
                <a:ext cx="186484" cy="5259"/>
              </a:xfrm>
              <a:custGeom>
                <a:avLst/>
                <a:gdLst/>
                <a:ahLst/>
                <a:cxnLst/>
                <a:rect l="l" t="t" r="r" b="b"/>
                <a:pathLst>
                  <a:path w="1312" h="37" extrusionOk="0">
                    <a:moveTo>
                      <a:pt x="647" y="1"/>
                    </a:moveTo>
                    <a:cubicBezTo>
                      <a:pt x="288" y="1"/>
                      <a:pt x="0" y="1"/>
                      <a:pt x="0" y="19"/>
                    </a:cubicBezTo>
                    <a:cubicBezTo>
                      <a:pt x="0" y="19"/>
                      <a:pt x="288" y="37"/>
                      <a:pt x="647" y="37"/>
                    </a:cubicBezTo>
                    <a:cubicBezTo>
                      <a:pt x="1006" y="37"/>
                      <a:pt x="1311" y="37"/>
                      <a:pt x="1311" y="19"/>
                    </a:cubicBezTo>
                    <a:cubicBezTo>
                      <a:pt x="1311" y="19"/>
                      <a:pt x="1006" y="1"/>
                      <a:pt x="6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404" name="Google Shape;2404;p9"/>
          <p:cNvSpPr txBox="1"/>
          <p:nvPr/>
        </p:nvSpPr>
        <p:spPr>
          <a:xfrm>
            <a:off x="384825" y="626325"/>
            <a:ext cx="8483100" cy="3711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dk2"/>
              </a:buClr>
              <a:buSzPts val="1800"/>
              <a:buFont typeface="Anaheim"/>
              <a:buChar char="●"/>
            </a:pPr>
            <a:r>
              <a:rPr lang="en" sz="1800">
                <a:latin typeface="Anaheim"/>
                <a:ea typeface="Anaheim"/>
                <a:cs typeface="Anaheim"/>
                <a:sym typeface="Anaheim"/>
              </a:rPr>
              <a:t>Drop any irrelevant attributes.</a:t>
            </a:r>
            <a:endParaRPr sz="1800">
              <a:latin typeface="Anaheim"/>
              <a:ea typeface="Anaheim"/>
              <a:cs typeface="Anaheim"/>
              <a:sym typeface="Anaheim"/>
            </a:endParaRPr>
          </a:p>
          <a:p>
            <a:pPr marL="457200" marR="0" lvl="0" indent="0" algn="l" rtl="0">
              <a:lnSpc>
                <a:spcPct val="100000"/>
              </a:lnSpc>
              <a:spcBef>
                <a:spcPts val="0"/>
              </a:spcBef>
              <a:spcAft>
                <a:spcPts val="0"/>
              </a:spcAft>
              <a:buNone/>
            </a:pPr>
            <a:endParaRPr sz="1800">
              <a:latin typeface="Anaheim"/>
              <a:ea typeface="Anaheim"/>
              <a:cs typeface="Anaheim"/>
              <a:sym typeface="Anaheim"/>
            </a:endParaRPr>
          </a:p>
          <a:p>
            <a:pPr marL="457200" marR="0" lvl="0" indent="-342900" algn="l" rtl="0">
              <a:lnSpc>
                <a:spcPct val="100000"/>
              </a:lnSpc>
              <a:spcBef>
                <a:spcPts val="0"/>
              </a:spcBef>
              <a:spcAft>
                <a:spcPts val="0"/>
              </a:spcAft>
              <a:buClr>
                <a:schemeClr val="dk2"/>
              </a:buClr>
              <a:buSzPts val="1800"/>
              <a:buFont typeface="Anaheim"/>
              <a:buChar char="●"/>
            </a:pPr>
            <a:r>
              <a:rPr lang="en" sz="1800">
                <a:latin typeface="Anaheim"/>
                <a:ea typeface="Anaheim"/>
                <a:cs typeface="Anaheim"/>
                <a:sym typeface="Anaheim"/>
              </a:rPr>
              <a:t>Reclassify Seaports and Heliports as Small Airports due to the sparsity and nature of our analysis - finally 3 sizes -&gt; small, medium large.</a:t>
            </a:r>
            <a:endParaRPr sz="1800">
              <a:latin typeface="Anaheim"/>
              <a:ea typeface="Anaheim"/>
              <a:cs typeface="Anaheim"/>
              <a:sym typeface="Anaheim"/>
            </a:endParaRPr>
          </a:p>
          <a:p>
            <a:pPr marL="457200" marR="0" lvl="0" indent="0" algn="l" rtl="0">
              <a:lnSpc>
                <a:spcPct val="100000"/>
              </a:lnSpc>
              <a:spcBef>
                <a:spcPts val="0"/>
              </a:spcBef>
              <a:spcAft>
                <a:spcPts val="0"/>
              </a:spcAft>
              <a:buNone/>
            </a:pPr>
            <a:endParaRPr sz="1800">
              <a:latin typeface="Anaheim"/>
              <a:ea typeface="Anaheim"/>
              <a:cs typeface="Anaheim"/>
              <a:sym typeface="Anaheim"/>
            </a:endParaRPr>
          </a:p>
          <a:p>
            <a:pPr marL="457200" marR="0" lvl="0" indent="-342900" algn="l" rtl="0">
              <a:lnSpc>
                <a:spcPct val="100000"/>
              </a:lnSpc>
              <a:spcBef>
                <a:spcPts val="0"/>
              </a:spcBef>
              <a:spcAft>
                <a:spcPts val="0"/>
              </a:spcAft>
              <a:buClr>
                <a:schemeClr val="dk2"/>
              </a:buClr>
              <a:buSzPts val="1800"/>
              <a:buFont typeface="Anaheim"/>
              <a:buChar char="●"/>
            </a:pPr>
            <a:r>
              <a:rPr lang="en" sz="1800">
                <a:latin typeface="Anaheim"/>
                <a:ea typeface="Anaheim"/>
                <a:cs typeface="Anaheim"/>
                <a:sym typeface="Anaheim"/>
              </a:rPr>
              <a:t>Fill in missing data that could cause issues in network construction:</a:t>
            </a:r>
            <a:endParaRPr sz="1800">
              <a:latin typeface="Anaheim"/>
              <a:ea typeface="Anaheim"/>
              <a:cs typeface="Anaheim"/>
              <a:sym typeface="Anaheim"/>
            </a:endParaRPr>
          </a:p>
          <a:p>
            <a:pPr marL="914400" marR="0" lvl="1" indent="-342900" algn="l" rtl="0">
              <a:lnSpc>
                <a:spcPct val="100000"/>
              </a:lnSpc>
              <a:spcBef>
                <a:spcPts val="0"/>
              </a:spcBef>
              <a:spcAft>
                <a:spcPts val="0"/>
              </a:spcAft>
              <a:buClr>
                <a:schemeClr val="dk2"/>
              </a:buClr>
              <a:buSzPts val="1800"/>
              <a:buFont typeface="Anaheim"/>
              <a:buChar char="○"/>
            </a:pPr>
            <a:r>
              <a:rPr lang="en" sz="1800">
                <a:latin typeface="Anaheim"/>
                <a:ea typeface="Anaheim"/>
                <a:cs typeface="Anaheim"/>
                <a:sym typeface="Anaheim"/>
              </a:rPr>
              <a:t>Missing Geodata at airport level</a:t>
            </a:r>
            <a:endParaRPr sz="1800">
              <a:latin typeface="Anaheim"/>
              <a:ea typeface="Anaheim"/>
              <a:cs typeface="Anaheim"/>
              <a:sym typeface="Anaheim"/>
            </a:endParaRPr>
          </a:p>
          <a:p>
            <a:pPr marL="457200" marR="0" lvl="0" indent="0" algn="l" rtl="0">
              <a:lnSpc>
                <a:spcPct val="100000"/>
              </a:lnSpc>
              <a:spcBef>
                <a:spcPts val="0"/>
              </a:spcBef>
              <a:spcAft>
                <a:spcPts val="0"/>
              </a:spcAft>
              <a:buNone/>
            </a:pPr>
            <a:endParaRPr sz="1800">
              <a:latin typeface="Anaheim"/>
              <a:ea typeface="Anaheim"/>
              <a:cs typeface="Anaheim"/>
              <a:sym typeface="Anaheim"/>
            </a:endParaRPr>
          </a:p>
          <a:p>
            <a:pPr marL="457200" marR="0" lvl="0" indent="-342900" algn="l" rtl="0">
              <a:lnSpc>
                <a:spcPct val="100000"/>
              </a:lnSpc>
              <a:spcBef>
                <a:spcPts val="0"/>
              </a:spcBef>
              <a:spcAft>
                <a:spcPts val="0"/>
              </a:spcAft>
              <a:buClr>
                <a:schemeClr val="dk2"/>
              </a:buClr>
              <a:buSzPts val="1800"/>
              <a:buFont typeface="Anaheim"/>
              <a:buChar char="●"/>
            </a:pPr>
            <a:r>
              <a:rPr lang="en" sz="1800">
                <a:latin typeface="Anaheim"/>
                <a:ea typeface="Anaheim"/>
                <a:cs typeface="Anaheim"/>
                <a:sym typeface="Anaheim"/>
              </a:rPr>
              <a:t>Transform data into multiple datasets based on specific needs of multiple tasks.</a:t>
            </a:r>
            <a:endParaRPr sz="1800">
              <a:latin typeface="Anaheim"/>
              <a:ea typeface="Anaheim"/>
              <a:cs typeface="Anaheim"/>
              <a:sym typeface="Anaheim"/>
            </a:endParaRPr>
          </a:p>
          <a:p>
            <a:pPr marL="457200" marR="0" lvl="0" indent="0" algn="l" rtl="0">
              <a:lnSpc>
                <a:spcPct val="100000"/>
              </a:lnSpc>
              <a:spcBef>
                <a:spcPts val="0"/>
              </a:spcBef>
              <a:spcAft>
                <a:spcPts val="0"/>
              </a:spcAft>
              <a:buNone/>
            </a:pPr>
            <a:endParaRPr sz="1800">
              <a:latin typeface="Anaheim"/>
              <a:ea typeface="Anaheim"/>
              <a:cs typeface="Anaheim"/>
              <a:sym typeface="Anaheim"/>
            </a:endParaRPr>
          </a:p>
          <a:p>
            <a:pPr marL="457200" marR="0" lvl="0" indent="-342900" algn="l" rtl="0">
              <a:lnSpc>
                <a:spcPct val="100000"/>
              </a:lnSpc>
              <a:spcBef>
                <a:spcPts val="0"/>
              </a:spcBef>
              <a:spcAft>
                <a:spcPts val="0"/>
              </a:spcAft>
              <a:buClr>
                <a:schemeClr val="dk2"/>
              </a:buClr>
              <a:buSzPts val="1800"/>
              <a:buFont typeface="Anaheim"/>
              <a:buChar char="●"/>
            </a:pPr>
            <a:r>
              <a:rPr lang="en" sz="1800">
                <a:latin typeface="Anaheim"/>
                <a:ea typeface="Anaheim"/>
                <a:cs typeface="Anaheim"/>
                <a:sym typeface="Anaheim"/>
              </a:rPr>
              <a:t>Performed exploratory data analysis </a:t>
            </a:r>
            <a:r>
              <a:rPr lang="en" sz="1800" i="0" u="none" strike="noStrike" cap="none">
                <a:solidFill>
                  <a:srgbClr val="000000"/>
                </a:solidFill>
                <a:latin typeface="Anaheim"/>
                <a:ea typeface="Anaheim"/>
                <a:cs typeface="Anaheim"/>
                <a:sym typeface="Anaheim"/>
              </a:rPr>
              <a:t>to </a:t>
            </a:r>
            <a:r>
              <a:rPr lang="en" sz="1800">
                <a:latin typeface="Anaheim"/>
                <a:ea typeface="Anaheim"/>
                <a:cs typeface="Anaheim"/>
                <a:sym typeface="Anaheim"/>
              </a:rPr>
              <a:t>investigate</a:t>
            </a:r>
            <a:r>
              <a:rPr lang="en" sz="1800" i="0" u="none" strike="noStrike" cap="none">
                <a:solidFill>
                  <a:srgbClr val="000000"/>
                </a:solidFill>
                <a:latin typeface="Anaheim"/>
                <a:ea typeface="Anaheim"/>
                <a:cs typeface="Anaheim"/>
                <a:sym typeface="Anaheim"/>
              </a:rPr>
              <a:t> and expose any erroneous data.</a:t>
            </a:r>
            <a:endParaRPr sz="18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6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6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6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6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6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6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6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6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6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2"/>
              </a:buClr>
              <a:buSzPts val="1400"/>
              <a:buFont typeface="Arial"/>
              <a:buNone/>
            </a:pPr>
            <a:endParaRPr sz="16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Aviation Services Project Proposal by Slidesgo">
  <a:themeElements>
    <a:clrScheme name="Custom 2">
      <a:dk1>
        <a:srgbClr val="000000"/>
      </a:dk1>
      <a:lt1>
        <a:srgbClr val="F2F2F2"/>
      </a:lt1>
      <a:dk2>
        <a:srgbClr val="FF5050"/>
      </a:dk2>
      <a:lt2>
        <a:srgbClr val="FFFFFF"/>
      </a:lt2>
      <a:accent1>
        <a:srgbClr val="FF0000"/>
      </a:accent1>
      <a:accent2>
        <a:srgbClr val="807F87"/>
      </a:accent2>
      <a:accent3>
        <a:srgbClr val="FFFFFF"/>
      </a:accent3>
      <a:accent4>
        <a:srgbClr val="9795A1"/>
      </a:accent4>
      <a:accent5>
        <a:srgbClr val="FFFFFF"/>
      </a:accent5>
      <a:accent6>
        <a:srgbClr val="FFFFFF"/>
      </a:accent6>
      <a:hlink>
        <a:srgbClr val="0070C0"/>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2323</Words>
  <Application>Microsoft Macintosh PowerPoint</Application>
  <PresentationFormat>On-screen Show (16:9)</PresentationFormat>
  <Paragraphs>560</Paragraphs>
  <Slides>52</Slides>
  <Notes>52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Calibri</vt:lpstr>
      <vt:lpstr>Alata</vt:lpstr>
      <vt:lpstr>Anaheim</vt:lpstr>
      <vt:lpstr>Pacifico</vt:lpstr>
      <vt:lpstr>Fira Sans Extra Condensed Medium</vt:lpstr>
      <vt:lpstr>Arial</vt:lpstr>
      <vt:lpstr>Fira Sans Condensed Medium</vt:lpstr>
      <vt:lpstr>Didact Gothic</vt:lpstr>
      <vt:lpstr>Aviation Services Project Proposal by Slidesgo</vt:lpstr>
      <vt:lpstr>Air Transportation Network Analysis</vt:lpstr>
      <vt:lpstr>Introduction</vt:lpstr>
      <vt:lpstr>PowerPoint Presentation</vt:lpstr>
      <vt:lpstr>PowerPoint Presentation</vt:lpstr>
      <vt:lpstr>Introduction</vt:lpstr>
      <vt:lpstr>PowerPoint Presentation</vt:lpstr>
      <vt:lpstr>Data</vt:lpstr>
      <vt:lpstr>PowerPoint Presentation</vt:lpstr>
      <vt:lpstr>Data: Preprocessing</vt:lpstr>
      <vt:lpstr>Data: Model</vt:lpstr>
      <vt:lpstr>Data: Basic Properties</vt:lpstr>
      <vt:lpstr>Network Visualization</vt:lpstr>
      <vt:lpstr>Visualization: Node (Airport) Plot</vt:lpstr>
      <vt:lpstr>Visualization: Edges (Route) Plot</vt:lpstr>
      <vt:lpstr>Visualization: Cosmograph Plot</vt:lpstr>
      <vt:lpstr>PowerPoint Presentation</vt:lpstr>
      <vt:lpstr>Network: Degree Distribution (Linear-Linear)</vt:lpstr>
      <vt:lpstr>Network: Degree Distribution (Log-Log)</vt:lpstr>
      <vt:lpstr>Network: Power-Law</vt:lpstr>
      <vt:lpstr>Network: Shortest Path Distance</vt:lpstr>
      <vt:lpstr>Network: Connected Components </vt:lpstr>
      <vt:lpstr>Network: Clustering Coefficient</vt:lpstr>
      <vt:lpstr>Network: Centrality - Degree</vt:lpstr>
      <vt:lpstr>Network: Centrality - Betweenness</vt:lpstr>
      <vt:lpstr>Network: Centrality - Closeness</vt:lpstr>
      <vt:lpstr>Network: Centrality - Eigenvector</vt:lpstr>
      <vt:lpstr>Network: Centrality - PageRank</vt:lpstr>
      <vt:lpstr>Network: Log-Log Degree Distribution</vt:lpstr>
      <vt:lpstr>Network: Size of Connected Components </vt:lpstr>
      <vt:lpstr>Network: Small Connected Components</vt:lpstr>
      <vt:lpstr>Network: Size of Connected Components </vt:lpstr>
      <vt:lpstr>Network: Important Nodes (Hubs)</vt:lpstr>
      <vt:lpstr>Network: Important Nodes (Hubs)</vt:lpstr>
      <vt:lpstr>Network: Airline Reachability</vt:lpstr>
      <vt:lpstr>Network: Airline Reachability</vt:lpstr>
      <vt:lpstr>Network: Airline Reachability</vt:lpstr>
      <vt:lpstr>PowerPoint Presentation</vt:lpstr>
      <vt:lpstr>Node Classification</vt:lpstr>
      <vt:lpstr>Node Classification</vt:lpstr>
      <vt:lpstr>Node Classification</vt:lpstr>
      <vt:lpstr>Node Classification</vt:lpstr>
      <vt:lpstr>Node Classification</vt:lpstr>
      <vt:lpstr>Node Clustering</vt:lpstr>
      <vt:lpstr>Node Clustering</vt:lpstr>
      <vt:lpstr>Node Clustering</vt:lpstr>
      <vt:lpstr>Node Clustering</vt:lpstr>
      <vt:lpstr>Node Clustering</vt:lpstr>
      <vt:lpstr>Node Clustering</vt:lpstr>
      <vt:lpstr>Conclusion</vt:lpstr>
      <vt:lpstr>Future Work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Transportation Network Analysis</dc:title>
  <dc:creator>Patrick</dc:creator>
  <cp:lastModifiedBy>LAKHANI Harsh Sunil</cp:lastModifiedBy>
  <cp:revision>1</cp:revision>
  <dcterms:modified xsi:type="dcterms:W3CDTF">2023-04-30T15:38:09Z</dcterms:modified>
</cp:coreProperties>
</file>